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9" r:id="rId2"/>
    <p:sldId id="257" r:id="rId3"/>
    <p:sldId id="284" r:id="rId4"/>
    <p:sldId id="285" r:id="rId5"/>
    <p:sldId id="286" r:id="rId6"/>
    <p:sldId id="287" r:id="rId7"/>
    <p:sldId id="288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6923c0a2263a17d" providerId="LiveId" clId="{C01395CC-A8FF-4A7F-8692-FA2E7DF315DC}"/>
    <pc:docChg chg="addSld delSld modSld sldOrd">
      <pc:chgData name="" userId="96923c0a2263a17d" providerId="LiveId" clId="{C01395CC-A8FF-4A7F-8692-FA2E7DF315DC}" dt="2024-01-08T11:45:44.955" v="444"/>
      <pc:docMkLst>
        <pc:docMk/>
      </pc:docMkLst>
      <pc:sldChg chg="modSp">
        <pc:chgData name="" userId="96923c0a2263a17d" providerId="LiveId" clId="{C01395CC-A8FF-4A7F-8692-FA2E7DF315DC}" dt="2024-01-08T11:38:22.174" v="110" actId="1076"/>
        <pc:sldMkLst>
          <pc:docMk/>
          <pc:sldMk cId="4217550238" sldId="257"/>
        </pc:sldMkLst>
        <pc:spChg chg="mod">
          <ac:chgData name="" userId="96923c0a2263a17d" providerId="LiveId" clId="{C01395CC-A8FF-4A7F-8692-FA2E7DF315DC}" dt="2024-01-08T11:38:22.174" v="110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C01395CC-A8FF-4A7F-8692-FA2E7DF315DC}" dt="2024-01-08T11:40:14.671" v="224" actId="1076"/>
        <pc:sldMkLst>
          <pc:docMk/>
          <pc:sldMk cId="605229308" sldId="258"/>
        </pc:sldMkLst>
        <pc:spChg chg="mod">
          <ac:chgData name="" userId="96923c0a2263a17d" providerId="LiveId" clId="{C01395CC-A8FF-4A7F-8692-FA2E7DF315DC}" dt="2024-01-08T11:40:14.671" v="224" actId="1076"/>
          <ac:spMkLst>
            <pc:docMk/>
            <pc:sldMk cId="605229308" sldId="258"/>
            <ac:spMk id="4" creationId="{48B5A419-47C4-2C79-06A2-2BCF998CBD22}"/>
          </ac:spMkLst>
        </pc:spChg>
      </pc:sldChg>
      <pc:sldChg chg="add del setBg">
        <pc:chgData name="" userId="96923c0a2263a17d" providerId="LiveId" clId="{C01395CC-A8FF-4A7F-8692-FA2E7DF315DC}" dt="2024-01-08T11:40:18.071" v="226" actId="2696"/>
        <pc:sldMkLst>
          <pc:docMk/>
          <pc:sldMk cId="1650187268" sldId="267"/>
        </pc:sldMkLst>
      </pc:sldChg>
      <pc:sldChg chg="modSp add">
        <pc:chgData name="" userId="96923c0a2263a17d" providerId="LiveId" clId="{C01395CC-A8FF-4A7F-8692-FA2E7DF315DC}" dt="2024-01-08T11:41:31.316" v="310" actId="1076"/>
        <pc:sldMkLst>
          <pc:docMk/>
          <pc:sldMk cId="3367292939" sldId="267"/>
        </pc:sldMkLst>
        <pc:spChg chg="mod">
          <ac:chgData name="" userId="96923c0a2263a17d" providerId="LiveId" clId="{C01395CC-A8FF-4A7F-8692-FA2E7DF315DC}" dt="2024-01-08T11:41:31.316" v="310" actId="1076"/>
          <ac:spMkLst>
            <pc:docMk/>
            <pc:sldMk cId="3367292939" sldId="267"/>
            <ac:spMk id="4" creationId="{48B5A419-47C4-2C79-06A2-2BCF998CBD22}"/>
          </ac:spMkLst>
        </pc:spChg>
      </pc:sldChg>
      <pc:sldChg chg="modSp add ord">
        <pc:chgData name="" userId="96923c0a2263a17d" providerId="LiveId" clId="{C01395CC-A8FF-4A7F-8692-FA2E7DF315DC}" dt="2024-01-08T11:44:15.384" v="440" actId="20577"/>
        <pc:sldMkLst>
          <pc:docMk/>
          <pc:sldMk cId="2395200088" sldId="268"/>
        </pc:sldMkLst>
        <pc:spChg chg="mod">
          <ac:chgData name="" userId="96923c0a2263a17d" providerId="LiveId" clId="{C01395CC-A8FF-4A7F-8692-FA2E7DF315DC}" dt="2024-01-08T11:44:15.384" v="440" actId="20577"/>
          <ac:spMkLst>
            <pc:docMk/>
            <pc:sldMk cId="2395200088" sldId="268"/>
            <ac:spMk id="4" creationId="{48B5A419-47C4-2C79-06A2-2BCF998CBD22}"/>
          </ac:spMkLst>
        </pc:spChg>
      </pc:sldChg>
      <pc:sldChg chg="add ord">
        <pc:chgData name="" userId="96923c0a2263a17d" providerId="LiveId" clId="{C01395CC-A8FF-4A7F-8692-FA2E7DF315DC}" dt="2024-01-08T11:44:39.179" v="442"/>
        <pc:sldMkLst>
          <pc:docMk/>
          <pc:sldMk cId="3058350436" sldId="269"/>
        </pc:sldMkLst>
      </pc:sldChg>
      <pc:sldChg chg="add ord">
        <pc:chgData name="" userId="96923c0a2263a17d" providerId="LiveId" clId="{C01395CC-A8FF-4A7F-8692-FA2E7DF315DC}" dt="2024-01-08T11:45:44.955" v="444"/>
        <pc:sldMkLst>
          <pc:docMk/>
          <pc:sldMk cId="879486670" sldId="270"/>
        </pc:sldMkLst>
      </pc:sldChg>
      <pc:sldChg chg="del">
        <pc:chgData name="" userId="96923c0a2263a17d" providerId="LiveId" clId="{C01395CC-A8FF-4A7F-8692-FA2E7DF315DC}" dt="2024-01-08T11:38:55.973" v="111" actId="2696"/>
        <pc:sldMkLst>
          <pc:docMk/>
          <pc:sldMk cId="1273042185" sldId="270"/>
        </pc:sldMkLst>
      </pc:sldChg>
      <pc:sldChg chg="del">
        <pc:chgData name="" userId="96923c0a2263a17d" providerId="LiveId" clId="{C01395CC-A8FF-4A7F-8692-FA2E7DF315DC}" dt="2024-01-08T11:38:57.012" v="112" actId="2696"/>
        <pc:sldMkLst>
          <pc:docMk/>
          <pc:sldMk cId="3336607746" sldId="271"/>
        </pc:sldMkLst>
      </pc:sldChg>
      <pc:sldChg chg="del">
        <pc:chgData name="" userId="96923c0a2263a17d" providerId="LiveId" clId="{C01395CC-A8FF-4A7F-8692-FA2E7DF315DC}" dt="2024-01-08T11:38:58.024" v="113" actId="2696"/>
        <pc:sldMkLst>
          <pc:docMk/>
          <pc:sldMk cId="2980666270" sldId="272"/>
        </pc:sldMkLst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add del setBg">
        <pc:chgData name="" userId="96923c0a2263a17d" providerId="LiveId" clId="{AC656F2D-28E0-49B2-8BA4-4EF7D9E5BBBC}" dt="2024-01-08T08:11:27.170" v="692" actId="2696"/>
        <pc:sldMkLst>
          <pc:docMk/>
          <pc:sldMk cId="3879824856" sldId="256"/>
        </pc:sldMkLst>
        <pc:spChg chg="mod">
          <ac:chgData name="" userId="96923c0a2263a17d" providerId="LiveId" clId="{AC656F2D-28E0-49B2-8BA4-4EF7D9E5BBBC}" dt="2024-01-08T07:59:38.918" v="127" actId="403"/>
          <ac:spMkLst>
            <pc:docMk/>
            <pc:sldMk cId="3879824856" sldId="256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del setBg">
        <pc:chgData name="" userId="96923c0a2263a17d" providerId="LiveId" clId="{AC656F2D-28E0-49B2-8BA4-4EF7D9E5BBBC}" dt="2024-01-08T08:05:57.445" v="498" actId="403"/>
        <pc:sldMkLst>
          <pc:docMk/>
          <pc:sldMk cId="2392689613" sldId="259"/>
        </pc:sldMkLst>
        <pc:spChg chg="mod">
          <ac:chgData name="" userId="96923c0a2263a17d" providerId="LiveId" clId="{AC656F2D-28E0-49B2-8BA4-4EF7D9E5BBBC}" dt="2024-01-08T08:05:57.445" v="498" actId="40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7:39.813" v="579" actId="20577"/>
        <pc:sldMkLst>
          <pc:docMk/>
          <pc:sldMk cId="1603353356" sldId="260"/>
        </pc:sldMkLst>
        <pc:spChg chg="mod">
          <ac:chgData name="" userId="96923c0a2263a17d" providerId="LiveId" clId="{AC656F2D-28E0-49B2-8BA4-4EF7D9E5BBBC}" dt="2024-01-08T08:07:39.813" v="579" actId="20577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8:56.313" v="670" actId="20577"/>
        <pc:sldMkLst>
          <pc:docMk/>
          <pc:sldMk cId="4292073571" sldId="261"/>
        </pc:sldMkLst>
        <pc:spChg chg="mod">
          <ac:chgData name="" userId="96923c0a2263a17d" providerId="LiveId" clId="{AC656F2D-28E0-49B2-8BA4-4EF7D9E5BBBC}" dt="2024-01-08T08:08:56.313" v="670" actId="20577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AC656F2D-28E0-49B2-8BA4-4EF7D9E5BBBC}" dt="2024-01-08T08:09:14.618" v="671" actId="2696"/>
        <pc:sldMkLst>
          <pc:docMk/>
          <pc:sldMk cId="244474676" sldId="262"/>
        </pc:sldMkLst>
      </pc:sldChg>
      <pc:sldChg chg="del setBg">
        <pc:chgData name="" userId="96923c0a2263a17d" providerId="LiveId" clId="{AC656F2D-28E0-49B2-8BA4-4EF7D9E5BBBC}" dt="2024-01-08T08:09:16.990" v="672" actId="2696"/>
        <pc:sldMkLst>
          <pc:docMk/>
          <pc:sldMk cId="455539712" sldId="263"/>
        </pc:sldMkLst>
      </pc:sldChg>
      <pc:sldChg chg="del setBg">
        <pc:chgData name="" userId="96923c0a2263a17d" providerId="LiveId" clId="{AC656F2D-28E0-49B2-8BA4-4EF7D9E5BBBC}" dt="2024-01-08T08:09:18.112" v="673" actId="2696"/>
        <pc:sldMkLst>
          <pc:docMk/>
          <pc:sldMk cId="426602731" sldId="264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Chg chg="add ord setBg">
        <pc:chgData name="" userId="96923c0a2263a17d" providerId="LiveId" clId="{AC656F2D-28E0-49B2-8BA4-4EF7D9E5BBBC}" dt="2024-01-08T08:09:56.940" v="679"/>
        <pc:sldMkLst>
          <pc:docMk/>
          <pc:sldMk cId="1281894378" sldId="267"/>
        </pc:sldMkLst>
      </pc:sldChg>
      <pc:sldChg chg="add del setBg">
        <pc:chgData name="" userId="96923c0a2263a17d" providerId="LiveId" clId="{AC656F2D-28E0-49B2-8BA4-4EF7D9E5BBBC}" dt="2024-01-08T08:09:22.421" v="675"/>
        <pc:sldMkLst>
          <pc:docMk/>
          <pc:sldMk cId="1860100342" sldId="267"/>
        </pc:sldMkLst>
      </pc:sldChg>
      <pc:sldChg chg="add del setBg">
        <pc:chgData name="" userId="96923c0a2263a17d" providerId="LiveId" clId="{AC656F2D-28E0-49B2-8BA4-4EF7D9E5BBBC}" dt="2024-01-08T07:53:14.388" v="15"/>
        <pc:sldMkLst>
          <pc:docMk/>
          <pc:sldMk cId="2586126602" sldId="267"/>
        </pc:sldMkLst>
      </pc:sldChg>
      <pc:sldChg chg="add del setBg">
        <pc:chgData name="" userId="96923c0a2263a17d" providerId="LiveId" clId="{AC656F2D-28E0-49B2-8BA4-4EF7D9E5BBBC}" dt="2024-01-08T07:53:14.014" v="14"/>
        <pc:sldMkLst>
          <pc:docMk/>
          <pc:sldMk cId="1363976188" sldId="268"/>
        </pc:sldMkLst>
      </pc:sldChg>
      <pc:sldChg chg="add ord setBg">
        <pc:chgData name="" userId="96923c0a2263a17d" providerId="LiveId" clId="{AC656F2D-28E0-49B2-8BA4-4EF7D9E5BBBC}" dt="2024-01-08T08:10:05.236" v="683"/>
        <pc:sldMkLst>
          <pc:docMk/>
          <pc:sldMk cId="1867124828" sldId="268"/>
        </pc:sldMkLst>
      </pc:sldChg>
      <pc:sldChg chg="add setBg">
        <pc:chgData name="" userId="96923c0a2263a17d" providerId="LiveId" clId="{AC656F2D-28E0-49B2-8BA4-4EF7D9E5BBBC}" dt="2024-01-08T08:10:38.113" v="686"/>
        <pc:sldMkLst>
          <pc:docMk/>
          <pc:sldMk cId="3333206010" sldId="269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userId="96923c0a2263a17d" providerId="LiveId" clId="{C84D7EDB-453B-436C-A437-4A673E20F128}"/>
    <pc:docChg chg="addSld delSld modSld">
      <pc:chgData name="" userId="96923c0a2263a17d" providerId="LiveId" clId="{C84D7EDB-453B-436C-A437-4A673E20F128}" dt="2024-01-08T08:57:20.195" v="484" actId="403"/>
      <pc:docMkLst>
        <pc:docMk/>
      </pc:docMkLst>
      <pc:sldChg chg="modSp">
        <pc:chgData name="" userId="96923c0a2263a17d" providerId="LiveId" clId="{C84D7EDB-453B-436C-A437-4A673E20F128}" dt="2024-01-08T08:45:32.627" v="69" actId="403"/>
        <pc:sldMkLst>
          <pc:docMk/>
          <pc:sldMk cId="4217550238" sldId="257"/>
        </pc:sldMkLst>
        <pc:spChg chg="mod">
          <ac:chgData name="" userId="96923c0a2263a17d" providerId="LiveId" clId="{C84D7EDB-453B-436C-A437-4A673E20F128}" dt="2024-01-08T08:45:32.627" v="69" actId="403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C84D7EDB-453B-436C-A437-4A673E20F128}" dt="2024-01-08T08:57:20.195" v="484" actId="403"/>
        <pc:sldMkLst>
          <pc:docMk/>
          <pc:sldMk cId="605229308" sldId="258"/>
        </pc:sldMkLst>
        <pc:spChg chg="mod">
          <ac:chgData name="" userId="96923c0a2263a17d" providerId="LiveId" clId="{C84D7EDB-453B-436C-A437-4A673E20F128}" dt="2024-01-08T08:57:20.195" v="484" actId="403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C84D7EDB-453B-436C-A437-4A673E20F128}" dt="2024-01-08T08:52:20.917" v="436" actId="2696"/>
        <pc:sldMkLst>
          <pc:docMk/>
          <pc:sldMk cId="2392689613" sldId="259"/>
        </pc:sldMkLst>
      </pc:sldChg>
      <pc:sldChg chg="del">
        <pc:chgData name="" userId="96923c0a2263a17d" providerId="LiveId" clId="{C84D7EDB-453B-436C-A437-4A673E20F128}" dt="2024-01-08T08:52:55.051" v="440" actId="2696"/>
        <pc:sldMkLst>
          <pc:docMk/>
          <pc:sldMk cId="1603353356" sldId="260"/>
        </pc:sldMkLst>
      </pc:sldChg>
      <pc:sldChg chg="del">
        <pc:chgData name="" userId="96923c0a2263a17d" providerId="LiveId" clId="{C84D7EDB-453B-436C-A437-4A673E20F128}" dt="2024-01-08T08:52:53.860" v="439" actId="2696"/>
        <pc:sldMkLst>
          <pc:docMk/>
          <pc:sldMk cId="4292073571" sldId="261"/>
        </pc:sldMkLst>
      </pc:sldChg>
      <pc:sldChg chg="del">
        <pc:chgData name="" userId="96923c0a2263a17d" providerId="LiveId" clId="{C84D7EDB-453B-436C-A437-4A673E20F128}" dt="2024-01-08T08:52:52.753" v="438" actId="2696"/>
        <pc:sldMkLst>
          <pc:docMk/>
          <pc:sldMk cId="1281894378" sldId="267"/>
        </pc:sldMkLst>
      </pc:sldChg>
      <pc:sldChg chg="del">
        <pc:chgData name="" userId="96923c0a2263a17d" providerId="LiveId" clId="{C84D7EDB-453B-436C-A437-4A673E20F128}" dt="2024-01-08T08:52:51.639" v="437" actId="2696"/>
        <pc:sldMkLst>
          <pc:docMk/>
          <pc:sldMk cId="1867124828" sldId="268"/>
        </pc:sldMkLst>
      </pc:sldChg>
      <pc:sldChg chg="del">
        <pc:chgData name="" userId="96923c0a2263a17d" providerId="LiveId" clId="{C84D7EDB-453B-436C-A437-4A673E20F128}" dt="2024-01-08T08:45:48.922" v="71" actId="2696"/>
        <pc:sldMkLst>
          <pc:docMk/>
          <pc:sldMk cId="3333206010" sldId="269"/>
        </pc:sldMkLst>
      </pc:sldChg>
      <pc:sldChg chg="modSp add">
        <pc:chgData name="" userId="96923c0a2263a17d" providerId="LiveId" clId="{C84D7EDB-453B-436C-A437-4A673E20F128}" dt="2024-01-08T08:46:45.578" v="146" actId="20577"/>
        <pc:sldMkLst>
          <pc:docMk/>
          <pc:sldMk cId="1273042185" sldId="270"/>
        </pc:sldMkLst>
        <pc:spChg chg="mod">
          <ac:chgData name="" userId="96923c0a2263a17d" providerId="LiveId" clId="{C84D7EDB-453B-436C-A437-4A673E20F128}" dt="2024-01-08T08:46:45.578" v="146" actId="20577"/>
          <ac:spMkLst>
            <pc:docMk/>
            <pc:sldMk cId="1273042185" sldId="270"/>
            <ac:spMk id="4" creationId="{48B5A419-47C4-2C79-06A2-2BCF998CBD22}"/>
          </ac:spMkLst>
        </pc:spChg>
      </pc:sldChg>
      <pc:sldChg chg="modSp add">
        <pc:chgData name="" userId="96923c0a2263a17d" providerId="LiveId" clId="{C84D7EDB-453B-436C-A437-4A673E20F128}" dt="2024-01-08T08:48:40.765" v="202" actId="20577"/>
        <pc:sldMkLst>
          <pc:docMk/>
          <pc:sldMk cId="3336607746" sldId="271"/>
        </pc:sldMkLst>
        <pc:spChg chg="mod">
          <ac:chgData name="" userId="96923c0a2263a17d" providerId="LiveId" clId="{C84D7EDB-453B-436C-A437-4A673E20F128}" dt="2024-01-08T08:48:40.765" v="202" actId="20577"/>
          <ac:spMkLst>
            <pc:docMk/>
            <pc:sldMk cId="3336607746" sldId="271"/>
            <ac:spMk id="4" creationId="{48B5A419-47C4-2C79-06A2-2BCF998CBD22}"/>
          </ac:spMkLst>
        </pc:spChg>
      </pc:sldChg>
      <pc:sldChg chg="modSp add">
        <pc:chgData name="" userId="96923c0a2263a17d" providerId="LiveId" clId="{C84D7EDB-453B-436C-A437-4A673E20F128}" dt="2024-01-08T08:49:29.323" v="271" actId="20577"/>
        <pc:sldMkLst>
          <pc:docMk/>
          <pc:sldMk cId="2980666270" sldId="272"/>
        </pc:sldMkLst>
        <pc:spChg chg="mod">
          <ac:chgData name="" userId="96923c0a2263a17d" providerId="LiveId" clId="{C84D7EDB-453B-436C-A437-4A673E20F128}" dt="2024-01-08T08:49:29.323" v="271" actId="20577"/>
          <ac:spMkLst>
            <pc:docMk/>
            <pc:sldMk cId="2980666270" sldId="272"/>
            <ac:spMk id="4" creationId="{48B5A419-47C4-2C79-06A2-2BCF998CBD22}"/>
          </ac:spMkLst>
        </pc:spChg>
      </pc:sldChg>
      <pc:sldChg chg="modSp add del">
        <pc:chgData name="" userId="96923c0a2263a17d" providerId="LiveId" clId="{C84D7EDB-453B-436C-A437-4A673E20F128}" dt="2024-01-08T08:57:02.077" v="480" actId="2696"/>
        <pc:sldMkLst>
          <pc:docMk/>
          <pc:sldMk cId="4011835577" sldId="273"/>
        </pc:sldMkLst>
        <pc:spChg chg="mod">
          <ac:chgData name="" userId="96923c0a2263a17d" providerId="LiveId" clId="{C84D7EDB-453B-436C-A437-4A673E20F128}" dt="2024-01-08T08:56:26.141" v="471" actId="404"/>
          <ac:spMkLst>
            <pc:docMk/>
            <pc:sldMk cId="4011835577" sldId="273"/>
            <ac:spMk id="4" creationId="{48B5A419-47C4-2C79-06A2-2BCF998CBD22}"/>
          </ac:spMkLst>
        </pc:spChg>
      </pc:sldChg>
      <pc:sldChg chg="modSp add del">
        <pc:chgData name="" userId="96923c0a2263a17d" providerId="LiveId" clId="{C84D7EDB-453B-436C-A437-4A673E20F128}" dt="2024-01-08T08:56:59.675" v="479" actId="2696"/>
        <pc:sldMkLst>
          <pc:docMk/>
          <pc:sldMk cId="2090390759" sldId="274"/>
        </pc:sldMkLst>
        <pc:spChg chg="mod">
          <ac:chgData name="" userId="96923c0a2263a17d" providerId="LiveId" clId="{C84D7EDB-453B-436C-A437-4A673E20F128}" dt="2024-01-08T08:56:51.412" v="478" actId="403"/>
          <ac:spMkLst>
            <pc:docMk/>
            <pc:sldMk cId="2090390759" sldId="274"/>
            <ac:spMk id="4" creationId="{48B5A419-47C4-2C79-06A2-2BCF998CBD22}"/>
          </ac:spMkLst>
        </pc:spChg>
      </pc:sldChg>
    </pc:docChg>
  </pc:docChgLst>
  <pc:docChgLst>
    <pc:chgData userId="96923c0a2263a17d" providerId="LiveId" clId="{7666D6DE-A8BB-4073-A1C1-D7C065880BA3}"/>
    <pc:docChg chg="custSel addSld delSld modSld sldOrd">
      <pc:chgData name="" userId="96923c0a2263a17d" providerId="LiveId" clId="{7666D6DE-A8BB-4073-A1C1-D7C065880BA3}" dt="2024-01-09T10:00:39.042" v="840" actId="2696"/>
      <pc:docMkLst>
        <pc:docMk/>
      </pc:docMkLst>
      <pc:sldChg chg="modSp setBg">
        <pc:chgData name="" userId="96923c0a2263a17d" providerId="LiveId" clId="{7666D6DE-A8BB-4073-A1C1-D7C065880BA3}" dt="2024-01-09T09:56:02.712" v="271" actId="404"/>
        <pc:sldMkLst>
          <pc:docMk/>
          <pc:sldMk cId="4217550238" sldId="257"/>
        </pc:sldMkLst>
        <pc:spChg chg="mod">
          <ac:chgData name="" userId="96923c0a2263a17d" providerId="LiveId" clId="{7666D6DE-A8BB-4073-A1C1-D7C065880BA3}" dt="2024-01-09T09:56:02.712" v="271" actId="404"/>
          <ac:spMkLst>
            <pc:docMk/>
            <pc:sldMk cId="4217550238" sldId="257"/>
            <ac:spMk id="4" creationId="{48B5A419-47C4-2C79-06A2-2BCF998CBD22}"/>
          </ac:spMkLst>
        </pc:spChg>
      </pc:sldChg>
      <pc:sldChg chg="del setBg">
        <pc:chgData name="" userId="96923c0a2263a17d" providerId="LiveId" clId="{7666D6DE-A8BB-4073-A1C1-D7C065880BA3}" dt="2024-01-09T09:56:07.871" v="272" actId="2696"/>
        <pc:sldMkLst>
          <pc:docMk/>
          <pc:sldMk cId="844739378" sldId="280"/>
        </pc:sldMkLst>
      </pc:sldChg>
      <pc:sldChg chg="del setBg">
        <pc:chgData name="" userId="96923c0a2263a17d" providerId="LiveId" clId="{7666D6DE-A8BB-4073-A1C1-D7C065880BA3}" dt="2024-01-09T09:57:39.173" v="443" actId="2696"/>
        <pc:sldMkLst>
          <pc:docMk/>
          <pc:sldMk cId="3054513410" sldId="281"/>
        </pc:sldMkLst>
      </pc:sldChg>
      <pc:sldChg chg="del setBg">
        <pc:chgData name="" userId="96923c0a2263a17d" providerId="LiveId" clId="{7666D6DE-A8BB-4073-A1C1-D7C065880BA3}" dt="2024-01-09T09:57:40.425" v="444" actId="2696"/>
        <pc:sldMkLst>
          <pc:docMk/>
          <pc:sldMk cId="1439223614" sldId="282"/>
        </pc:sldMkLst>
      </pc:sldChg>
      <pc:sldChg chg="del setBg">
        <pc:chgData name="" userId="96923c0a2263a17d" providerId="LiveId" clId="{7666D6DE-A8BB-4073-A1C1-D7C065880BA3}" dt="2024-01-09T09:57:41.478" v="445" actId="2696"/>
        <pc:sldMkLst>
          <pc:docMk/>
          <pc:sldMk cId="3377861577" sldId="283"/>
        </pc:sldMkLst>
      </pc:sldChg>
      <pc:sldChg chg="modSp add">
        <pc:chgData name="" userId="96923c0a2263a17d" providerId="LiveId" clId="{7666D6DE-A8BB-4073-A1C1-D7C065880BA3}" dt="2024-01-09T09:57:23.426" v="442" actId="1076"/>
        <pc:sldMkLst>
          <pc:docMk/>
          <pc:sldMk cId="2243374714" sldId="284"/>
        </pc:sldMkLst>
        <pc:spChg chg="mod">
          <ac:chgData name="" userId="96923c0a2263a17d" providerId="LiveId" clId="{7666D6DE-A8BB-4073-A1C1-D7C065880BA3}" dt="2024-01-09T09:57:23.426" v="442" actId="1076"/>
          <ac:spMkLst>
            <pc:docMk/>
            <pc:sldMk cId="2243374714" sldId="284"/>
            <ac:spMk id="4" creationId="{48B5A419-47C4-2C79-06A2-2BCF998CBD22}"/>
          </ac:spMkLst>
        </pc:spChg>
      </pc:sldChg>
      <pc:sldChg chg="del">
        <pc:chgData name="" userId="96923c0a2263a17d" providerId="LiveId" clId="{7666D6DE-A8BB-4073-A1C1-D7C065880BA3}" dt="2024-01-09T09:55:38.805" v="256" actId="2696"/>
        <pc:sldMkLst>
          <pc:docMk/>
          <pc:sldMk cId="3108091813" sldId="284"/>
        </pc:sldMkLst>
      </pc:sldChg>
      <pc:sldChg chg="del">
        <pc:chgData name="" userId="96923c0a2263a17d" providerId="LiveId" clId="{7666D6DE-A8BB-4073-A1C1-D7C065880BA3}" dt="2024-01-09T09:55:39.066" v="257" actId="2696"/>
        <pc:sldMkLst>
          <pc:docMk/>
          <pc:sldMk cId="1393266784" sldId="285"/>
        </pc:sldMkLst>
      </pc:sldChg>
      <pc:sldChg chg="modSp add ord">
        <pc:chgData name="" userId="96923c0a2263a17d" providerId="LiveId" clId="{7666D6DE-A8BB-4073-A1C1-D7C065880BA3}" dt="2024-01-09T09:58:53.668" v="646" actId="20577"/>
        <pc:sldMkLst>
          <pc:docMk/>
          <pc:sldMk cId="2998666622" sldId="285"/>
        </pc:sldMkLst>
        <pc:spChg chg="mod">
          <ac:chgData name="" userId="96923c0a2263a17d" providerId="LiveId" clId="{7666D6DE-A8BB-4073-A1C1-D7C065880BA3}" dt="2024-01-09T09:58:53.668" v="646" actId="20577"/>
          <ac:spMkLst>
            <pc:docMk/>
            <pc:sldMk cId="2998666622" sldId="285"/>
            <ac:spMk id="4" creationId="{48B5A419-47C4-2C79-06A2-2BCF998CBD22}"/>
          </ac:spMkLst>
        </pc:spChg>
      </pc:sldChg>
      <pc:sldChg chg="modSp add ord">
        <pc:chgData name="" userId="96923c0a2263a17d" providerId="LiveId" clId="{7666D6DE-A8BB-4073-A1C1-D7C065880BA3}" dt="2024-01-09T10:00:05.380" v="834" actId="20577"/>
        <pc:sldMkLst>
          <pc:docMk/>
          <pc:sldMk cId="1991655682" sldId="286"/>
        </pc:sldMkLst>
        <pc:spChg chg="mod">
          <ac:chgData name="" userId="96923c0a2263a17d" providerId="LiveId" clId="{7666D6DE-A8BB-4073-A1C1-D7C065880BA3}" dt="2024-01-09T10:00:05.380" v="834" actId="20577"/>
          <ac:spMkLst>
            <pc:docMk/>
            <pc:sldMk cId="1991655682" sldId="286"/>
            <ac:spMk id="4" creationId="{48B5A419-47C4-2C79-06A2-2BCF998CBD22}"/>
          </ac:spMkLst>
        </pc:spChg>
      </pc:sldChg>
      <pc:sldChg chg="del">
        <pc:chgData name="" userId="96923c0a2263a17d" providerId="LiveId" clId="{7666D6DE-A8BB-4073-A1C1-D7C065880BA3}" dt="2024-01-09T09:55:39.510" v="258" actId="2696"/>
        <pc:sldMkLst>
          <pc:docMk/>
          <pc:sldMk cId="2598996916" sldId="286"/>
        </pc:sldMkLst>
      </pc:sldChg>
      <pc:sldChg chg="del">
        <pc:chgData name="" userId="96923c0a2263a17d" providerId="LiveId" clId="{7666D6DE-A8BB-4073-A1C1-D7C065880BA3}" dt="2024-01-09T09:55:39.844" v="259" actId="2696"/>
        <pc:sldMkLst>
          <pc:docMk/>
          <pc:sldMk cId="1475001679" sldId="287"/>
        </pc:sldMkLst>
      </pc:sldChg>
      <pc:sldChg chg="add ord">
        <pc:chgData name="" userId="96923c0a2263a17d" providerId="LiveId" clId="{7666D6DE-A8BB-4073-A1C1-D7C065880BA3}" dt="2024-01-09T10:00:16.407" v="836"/>
        <pc:sldMkLst>
          <pc:docMk/>
          <pc:sldMk cId="3282622799" sldId="287"/>
        </pc:sldMkLst>
      </pc:sldChg>
      <pc:sldChg chg="del">
        <pc:chgData name="" userId="96923c0a2263a17d" providerId="LiveId" clId="{7666D6DE-A8BB-4073-A1C1-D7C065880BA3}" dt="2024-01-09T09:55:40.157" v="260" actId="2696"/>
        <pc:sldMkLst>
          <pc:docMk/>
          <pc:sldMk cId="2311801890" sldId="288"/>
        </pc:sldMkLst>
      </pc:sldChg>
      <pc:sldChg chg="add ord">
        <pc:chgData name="" userId="96923c0a2263a17d" providerId="LiveId" clId="{7666D6DE-A8BB-4073-A1C1-D7C065880BA3}" dt="2024-01-09T10:00:19.280" v="838"/>
        <pc:sldMkLst>
          <pc:docMk/>
          <pc:sldMk cId="2682315683" sldId="288"/>
        </pc:sldMkLst>
      </pc:sldChg>
      <pc:sldChg chg="add del setBg">
        <pc:chgData name="" userId="96923c0a2263a17d" providerId="LiveId" clId="{7666D6DE-A8BB-4073-A1C1-D7C065880BA3}" dt="2024-01-09T10:00:39.042" v="840" actId="2696"/>
        <pc:sldMkLst>
          <pc:docMk/>
          <pc:sldMk cId="2854731276" sldId="289"/>
        </pc:sldMkLst>
      </pc:sldChg>
      <pc:sldChg chg="del">
        <pc:chgData name="" userId="96923c0a2263a17d" providerId="LiveId" clId="{7666D6DE-A8BB-4073-A1C1-D7C065880BA3}" dt="2024-01-09T09:55:40.500" v="261" actId="2696"/>
        <pc:sldMkLst>
          <pc:docMk/>
          <pc:sldMk cId="4157470104" sldId="289"/>
        </pc:sldMkLst>
      </pc:sldChg>
      <pc:sldChg chg="del">
        <pc:chgData name="" userId="96923c0a2263a17d" providerId="LiveId" clId="{7666D6DE-A8BB-4073-A1C1-D7C065880BA3}" dt="2024-01-09T09:55:40.873" v="262" actId="2696"/>
        <pc:sldMkLst>
          <pc:docMk/>
          <pc:sldMk cId="136896616" sldId="290"/>
        </pc:sldMkLst>
      </pc:sldChg>
      <pc:sldChg chg="del">
        <pc:chgData name="" userId="96923c0a2263a17d" providerId="LiveId" clId="{7666D6DE-A8BB-4073-A1C1-D7C065880BA3}" dt="2024-01-09T09:55:41.216" v="263" actId="2696"/>
        <pc:sldMkLst>
          <pc:docMk/>
          <pc:sldMk cId="980413528" sldId="291"/>
        </pc:sldMkLst>
      </pc:sldChg>
      <pc:sldChg chg="del">
        <pc:chgData name="" userId="96923c0a2263a17d" providerId="LiveId" clId="{7666D6DE-A8BB-4073-A1C1-D7C065880BA3}" dt="2024-01-09T09:55:41.547" v="264" actId="2696"/>
        <pc:sldMkLst>
          <pc:docMk/>
          <pc:sldMk cId="43580821" sldId="292"/>
        </pc:sldMkLst>
      </pc:sldChg>
      <pc:sldChg chg="del">
        <pc:chgData name="" userId="96923c0a2263a17d" providerId="LiveId" clId="{7666D6DE-A8BB-4073-A1C1-D7C065880BA3}" dt="2024-01-09T09:55:41.910" v="265" actId="2696"/>
        <pc:sldMkLst>
          <pc:docMk/>
          <pc:sldMk cId="4011551863" sldId="293"/>
        </pc:sldMkLst>
      </pc:sldChg>
      <pc:sldChg chg="del">
        <pc:chgData name="" userId="96923c0a2263a17d" providerId="LiveId" clId="{7666D6DE-A8BB-4073-A1C1-D7C065880BA3}" dt="2024-01-09T09:55:42.305" v="266" actId="2696"/>
        <pc:sldMkLst>
          <pc:docMk/>
          <pc:sldMk cId="211445592" sldId="294"/>
        </pc:sldMkLst>
      </pc:sldChg>
      <pc:sldChg chg="del">
        <pc:chgData name="" userId="96923c0a2263a17d" providerId="LiveId" clId="{7666D6DE-A8BB-4073-A1C1-D7C065880BA3}" dt="2024-01-09T09:55:42.849" v="267" actId="2696"/>
        <pc:sldMkLst>
          <pc:docMk/>
          <pc:sldMk cId="1907637345" sldId="295"/>
        </pc:sldMkLst>
      </pc:sldChg>
    </pc:docChg>
  </pc:docChgLst>
  <pc:docChgLst>
    <pc:chgData userId="96923c0a2263a17d" providerId="LiveId" clId="{75D973A8-C796-4283-A6D5-0A99F56FB540}"/>
    <pc:docChg chg="undo redo custSel addSld delSld modSld sldOrd">
      <pc:chgData name="" userId="96923c0a2263a17d" providerId="LiveId" clId="{75D973A8-C796-4283-A6D5-0A99F56FB540}" dt="2024-01-09T09:24:15.866" v="2463" actId="20577"/>
      <pc:docMkLst>
        <pc:docMk/>
      </pc:docMkLst>
      <pc:sldChg chg="modSp setBg">
        <pc:chgData name="" userId="96923c0a2263a17d" providerId="LiveId" clId="{75D973A8-C796-4283-A6D5-0A99F56FB540}" dt="2024-01-09T09:09:39.537" v="1056" actId="403"/>
        <pc:sldMkLst>
          <pc:docMk/>
          <pc:sldMk cId="4217550238" sldId="257"/>
        </pc:sldMkLst>
        <pc:spChg chg="mod">
          <ac:chgData name="" userId="96923c0a2263a17d" providerId="LiveId" clId="{75D973A8-C796-4283-A6D5-0A99F56FB540}" dt="2024-01-09T09:09:39.537" v="1056" actId="403"/>
          <ac:spMkLst>
            <pc:docMk/>
            <pc:sldMk cId="4217550238" sldId="257"/>
            <ac:spMk id="4" creationId="{48B5A419-47C4-2C79-06A2-2BCF998CBD22}"/>
          </ac:spMkLst>
        </pc:spChg>
      </pc:sldChg>
      <pc:sldChg chg="modSp del setBg">
        <pc:chgData name="" userId="96923c0a2263a17d" providerId="LiveId" clId="{75D973A8-C796-4283-A6D5-0A99F56FB540}" dt="2024-01-09T09:13:35.412" v="1363" actId="2696"/>
        <pc:sldMkLst>
          <pc:docMk/>
          <pc:sldMk cId="605229308" sldId="258"/>
        </pc:sldMkLst>
        <pc:spChg chg="mod">
          <ac:chgData name="" userId="96923c0a2263a17d" providerId="LiveId" clId="{75D973A8-C796-4283-A6D5-0A99F56FB540}" dt="2024-01-08T12:28:11.042" v="243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75D973A8-C796-4283-A6D5-0A99F56FB540}" dt="2024-01-08T12:28:21.891" v="245" actId="2696"/>
        <pc:sldMkLst>
          <pc:docMk/>
          <pc:sldMk cId="3367292939" sldId="267"/>
        </pc:sldMkLst>
      </pc:sldChg>
      <pc:sldChg chg="modSp del setBg">
        <pc:chgData name="" userId="96923c0a2263a17d" providerId="LiveId" clId="{75D973A8-C796-4283-A6D5-0A99F56FB540}" dt="2024-01-09T09:17:30.357" v="1763" actId="2696"/>
        <pc:sldMkLst>
          <pc:docMk/>
          <pc:sldMk cId="2395200088" sldId="268"/>
        </pc:sldMkLst>
        <pc:spChg chg="mod">
          <ac:chgData name="" userId="96923c0a2263a17d" providerId="LiveId" clId="{75D973A8-C796-4283-A6D5-0A99F56FB540}" dt="2024-01-08T12:30:30.516" v="394" actId="1076"/>
          <ac:spMkLst>
            <pc:docMk/>
            <pc:sldMk cId="2395200088" sldId="268"/>
            <ac:spMk id="4" creationId="{48B5A419-47C4-2C79-06A2-2BCF998CBD22}"/>
          </ac:spMkLst>
        </pc:spChg>
      </pc:sldChg>
      <pc:sldChg chg="del">
        <pc:chgData name="" userId="96923c0a2263a17d" providerId="LiveId" clId="{75D973A8-C796-4283-A6D5-0A99F56FB540}" dt="2024-01-08T12:33:39.422" v="643" actId="2696"/>
        <pc:sldMkLst>
          <pc:docMk/>
          <pc:sldMk cId="3058350436" sldId="269"/>
        </pc:sldMkLst>
      </pc:sldChg>
      <pc:sldChg chg="del">
        <pc:chgData name="" userId="96923c0a2263a17d" providerId="LiveId" clId="{75D973A8-C796-4283-A6D5-0A99F56FB540}" dt="2024-01-08T12:33:38.726" v="642" actId="2696"/>
        <pc:sldMkLst>
          <pc:docMk/>
          <pc:sldMk cId="879486670" sldId="270"/>
        </pc:sldMkLst>
      </pc:sldChg>
      <pc:sldChg chg="modSp add del setBg">
        <pc:chgData name="" userId="96923c0a2263a17d" providerId="LiveId" clId="{75D973A8-C796-4283-A6D5-0A99F56FB540}" dt="2024-01-09T09:15:20.228" v="1404" actId="2696"/>
        <pc:sldMkLst>
          <pc:docMk/>
          <pc:sldMk cId="1999069494" sldId="271"/>
        </pc:sldMkLst>
        <pc:spChg chg="mod">
          <ac:chgData name="" userId="96923c0a2263a17d" providerId="LiveId" clId="{75D973A8-C796-4283-A6D5-0A99F56FB540}" dt="2024-01-08T12:28:43.634" v="248" actId="1076"/>
          <ac:spMkLst>
            <pc:docMk/>
            <pc:sldMk cId="1999069494" sldId="271"/>
            <ac:spMk id="4" creationId="{48B5A419-47C4-2C79-06A2-2BCF998CBD22}"/>
          </ac:spMkLst>
        </pc:spChg>
      </pc:sldChg>
      <pc:sldChg chg="modSp add del ord setBg">
        <pc:chgData name="" userId="96923c0a2263a17d" providerId="LiveId" clId="{75D973A8-C796-4283-A6D5-0A99F56FB540}" dt="2024-01-09T09:17:58.462" v="1770" actId="2696"/>
        <pc:sldMkLst>
          <pc:docMk/>
          <pc:sldMk cId="617272737" sldId="272"/>
        </pc:sldMkLst>
        <pc:spChg chg="mod">
          <ac:chgData name="" userId="96923c0a2263a17d" providerId="LiveId" clId="{75D973A8-C796-4283-A6D5-0A99F56FB540}" dt="2024-01-08T12:31:29.268" v="399" actId="1076"/>
          <ac:spMkLst>
            <pc:docMk/>
            <pc:sldMk cId="617272737" sldId="272"/>
            <ac:spMk id="4" creationId="{48B5A419-47C4-2C79-06A2-2BCF998CBD22}"/>
          </ac:spMkLst>
        </pc:spChg>
      </pc:sldChg>
      <pc:sldChg chg="add del ord setBg">
        <pc:chgData name="" userId="96923c0a2263a17d" providerId="LiveId" clId="{75D973A8-C796-4283-A6D5-0A99F56FB540}" dt="2024-01-09T09:17:59.547" v="1771" actId="2696"/>
        <pc:sldMkLst>
          <pc:docMk/>
          <pc:sldMk cId="3244563712" sldId="273"/>
        </pc:sldMkLst>
      </pc:sldChg>
      <pc:sldChg chg="modSp add del ord setBg">
        <pc:chgData name="" userId="96923c0a2263a17d" providerId="LiveId" clId="{75D973A8-C796-4283-A6D5-0A99F56FB540}" dt="2024-01-09T09:20:38.585" v="2043" actId="2696"/>
        <pc:sldMkLst>
          <pc:docMk/>
          <pc:sldMk cId="2163372962" sldId="274"/>
        </pc:sldMkLst>
        <pc:spChg chg="mod">
          <ac:chgData name="" userId="96923c0a2263a17d" providerId="LiveId" clId="{75D973A8-C796-4283-A6D5-0A99F56FB540}" dt="2024-01-08T12:32:41.080" v="521" actId="20577"/>
          <ac:spMkLst>
            <pc:docMk/>
            <pc:sldMk cId="2163372962" sldId="274"/>
            <ac:spMk id="4" creationId="{48B5A419-47C4-2C79-06A2-2BCF998CBD22}"/>
          </ac:spMkLst>
        </pc:spChg>
      </pc:sldChg>
      <pc:sldChg chg="modSp add del setBg">
        <pc:chgData name="" userId="96923c0a2263a17d" providerId="LiveId" clId="{75D973A8-C796-4283-A6D5-0A99F56FB540}" dt="2024-01-09T09:22:29.963" v="2288" actId="2696"/>
        <pc:sldMkLst>
          <pc:docMk/>
          <pc:sldMk cId="3915090864" sldId="275"/>
        </pc:sldMkLst>
        <pc:spChg chg="mod">
          <ac:chgData name="" userId="96923c0a2263a17d" providerId="LiveId" clId="{75D973A8-C796-4283-A6D5-0A99F56FB540}" dt="2024-01-08T12:33:33.864" v="641" actId="20577"/>
          <ac:spMkLst>
            <pc:docMk/>
            <pc:sldMk cId="3915090864" sldId="275"/>
            <ac:spMk id="4" creationId="{48B5A419-47C4-2C79-06A2-2BCF998CBD22}"/>
          </ac:spMkLst>
        </pc:spChg>
      </pc:sldChg>
      <pc:sldChg chg="modSp add del ord setBg">
        <pc:chgData name="" userId="96923c0a2263a17d" providerId="LiveId" clId="{75D973A8-C796-4283-A6D5-0A99F56FB540}" dt="2024-01-09T09:23:34.842" v="2386" actId="2696"/>
        <pc:sldMkLst>
          <pc:docMk/>
          <pc:sldMk cId="1209212040" sldId="276"/>
        </pc:sldMkLst>
        <pc:spChg chg="mod">
          <ac:chgData name="" userId="96923c0a2263a17d" providerId="LiveId" clId="{75D973A8-C796-4283-A6D5-0A99F56FB540}" dt="2024-01-08T12:34:27.406" v="715" actId="20577"/>
          <ac:spMkLst>
            <pc:docMk/>
            <pc:sldMk cId="1209212040" sldId="276"/>
            <ac:spMk id="4" creationId="{48B5A419-47C4-2C79-06A2-2BCF998CBD22}"/>
          </ac:spMkLst>
        </pc:spChg>
      </pc:sldChg>
      <pc:sldChg chg="modSp add del setBg">
        <pc:chgData name="" userId="96923c0a2263a17d" providerId="LiveId" clId="{75D973A8-C796-4283-A6D5-0A99F56FB540}" dt="2024-01-09T09:23:47.377" v="2390" actId="2696"/>
        <pc:sldMkLst>
          <pc:docMk/>
          <pc:sldMk cId="796448955" sldId="277"/>
        </pc:sldMkLst>
        <pc:spChg chg="mod">
          <ac:chgData name="" userId="96923c0a2263a17d" providerId="LiveId" clId="{75D973A8-C796-4283-A6D5-0A99F56FB540}" dt="2024-01-08T12:34:52.374" v="719" actId="1076"/>
          <ac:spMkLst>
            <pc:docMk/>
            <pc:sldMk cId="796448955" sldId="277"/>
            <ac:spMk id="4" creationId="{48B5A419-47C4-2C79-06A2-2BCF998CBD22}"/>
          </ac:spMkLst>
        </pc:spChg>
      </pc:sldChg>
      <pc:sldChg chg="add del ord setBg">
        <pc:chgData name="" userId="96923c0a2263a17d" providerId="LiveId" clId="{75D973A8-C796-4283-A6D5-0A99F56FB540}" dt="2024-01-09T09:23:46.059" v="2389" actId="2696"/>
        <pc:sldMkLst>
          <pc:docMk/>
          <pc:sldMk cId="3752897975" sldId="278"/>
        </pc:sldMkLst>
      </pc:sldChg>
      <pc:sldChg chg="add del">
        <pc:chgData name="" userId="96923c0a2263a17d" providerId="LiveId" clId="{75D973A8-C796-4283-A6D5-0A99F56FB540}" dt="2024-01-09T09:11:48.356" v="1216" actId="2696"/>
        <pc:sldMkLst>
          <pc:docMk/>
          <pc:sldMk cId="3469220727" sldId="279"/>
        </pc:sldMkLst>
      </pc:sldChg>
      <pc:sldChg chg="modSp add">
        <pc:chgData name="" userId="96923c0a2263a17d" providerId="LiveId" clId="{75D973A8-C796-4283-A6D5-0A99F56FB540}" dt="2024-01-09T09:11:36.601" v="1214" actId="20577"/>
        <pc:sldMkLst>
          <pc:docMk/>
          <pc:sldMk cId="844739378" sldId="280"/>
        </pc:sldMkLst>
        <pc:spChg chg="mod">
          <ac:chgData name="" userId="96923c0a2263a17d" providerId="LiveId" clId="{75D973A8-C796-4283-A6D5-0A99F56FB540}" dt="2024-01-09T09:11:36.601" v="1214" actId="20577"/>
          <ac:spMkLst>
            <pc:docMk/>
            <pc:sldMk cId="844739378" sldId="280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12:43.396" v="1307" actId="20577"/>
        <pc:sldMkLst>
          <pc:docMk/>
          <pc:sldMk cId="3054513410" sldId="281"/>
        </pc:sldMkLst>
        <pc:spChg chg="mod">
          <ac:chgData name="" userId="96923c0a2263a17d" providerId="LiveId" clId="{75D973A8-C796-4283-A6D5-0A99F56FB540}" dt="2024-01-09T09:12:43.396" v="1307" actId="20577"/>
          <ac:spMkLst>
            <pc:docMk/>
            <pc:sldMk cId="3054513410" sldId="281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13:06.426" v="1362" actId="20577"/>
        <pc:sldMkLst>
          <pc:docMk/>
          <pc:sldMk cId="1439223614" sldId="282"/>
        </pc:sldMkLst>
        <pc:spChg chg="mod">
          <ac:chgData name="" userId="96923c0a2263a17d" providerId="LiveId" clId="{75D973A8-C796-4283-A6D5-0A99F56FB540}" dt="2024-01-09T09:13:06.426" v="1362" actId="20577"/>
          <ac:spMkLst>
            <pc:docMk/>
            <pc:sldMk cId="1439223614" sldId="282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15:12.782" v="1403" actId="1076"/>
        <pc:sldMkLst>
          <pc:docMk/>
          <pc:sldMk cId="3377861577" sldId="283"/>
        </pc:sldMkLst>
        <pc:spChg chg="mod">
          <ac:chgData name="" userId="96923c0a2263a17d" providerId="LiveId" clId="{75D973A8-C796-4283-A6D5-0A99F56FB540}" dt="2024-01-09T09:15:12.782" v="1403" actId="1076"/>
          <ac:spMkLst>
            <pc:docMk/>
            <pc:sldMk cId="3377861577" sldId="283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09:16:26.980" v="1588" actId="20577"/>
        <pc:sldMkLst>
          <pc:docMk/>
          <pc:sldMk cId="3108091813" sldId="284"/>
        </pc:sldMkLst>
        <pc:spChg chg="mod">
          <ac:chgData name="" userId="96923c0a2263a17d" providerId="LiveId" clId="{75D973A8-C796-4283-A6D5-0A99F56FB540}" dt="2024-01-09T09:16:26.980" v="1588" actId="20577"/>
          <ac:spMkLst>
            <pc:docMk/>
            <pc:sldMk cId="3108091813" sldId="284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17:27.516" v="1762" actId="20577"/>
        <pc:sldMkLst>
          <pc:docMk/>
          <pc:sldMk cId="1393266784" sldId="285"/>
        </pc:sldMkLst>
        <pc:spChg chg="mod">
          <ac:chgData name="" userId="96923c0a2263a17d" providerId="LiveId" clId="{75D973A8-C796-4283-A6D5-0A99F56FB540}" dt="2024-01-09T09:17:27.516" v="1762" actId="20577"/>
          <ac:spMkLst>
            <pc:docMk/>
            <pc:sldMk cId="1393266784" sldId="285"/>
            <ac:spMk id="4" creationId="{48B5A419-47C4-2C79-06A2-2BCF998CBD22}"/>
          </ac:spMkLst>
        </pc:spChg>
      </pc:sldChg>
      <pc:sldChg chg="add ord">
        <pc:chgData name="" userId="96923c0a2263a17d" providerId="LiveId" clId="{75D973A8-C796-4283-A6D5-0A99F56FB540}" dt="2024-01-09T09:17:38.169" v="1765"/>
        <pc:sldMkLst>
          <pc:docMk/>
          <pc:sldMk cId="2598996916" sldId="286"/>
        </pc:sldMkLst>
      </pc:sldChg>
      <pc:sldChg chg="add ord">
        <pc:chgData name="" userId="96923c0a2263a17d" providerId="LiveId" clId="{75D973A8-C796-4283-A6D5-0A99F56FB540}" dt="2024-01-09T09:17:49.195" v="1767"/>
        <pc:sldMkLst>
          <pc:docMk/>
          <pc:sldMk cId="1475001679" sldId="287"/>
        </pc:sldMkLst>
      </pc:sldChg>
      <pc:sldChg chg="add ord">
        <pc:chgData name="" userId="96923c0a2263a17d" providerId="LiveId" clId="{75D973A8-C796-4283-A6D5-0A99F56FB540}" dt="2024-01-09T09:17:56.381" v="1769"/>
        <pc:sldMkLst>
          <pc:docMk/>
          <pc:sldMk cId="2311801890" sldId="288"/>
        </pc:sldMkLst>
      </pc:sldChg>
      <pc:sldChg chg="modSp add ord">
        <pc:chgData name="" userId="96923c0a2263a17d" providerId="LiveId" clId="{75D973A8-C796-4283-A6D5-0A99F56FB540}" dt="2024-01-09T09:20:36.261" v="2042" actId="1076"/>
        <pc:sldMkLst>
          <pc:docMk/>
          <pc:sldMk cId="4157470104" sldId="289"/>
        </pc:sldMkLst>
        <pc:spChg chg="mod">
          <ac:chgData name="" userId="96923c0a2263a17d" providerId="LiveId" clId="{75D973A8-C796-4283-A6D5-0A99F56FB540}" dt="2024-01-09T09:20:36.261" v="2042" actId="1076"/>
          <ac:spMkLst>
            <pc:docMk/>
            <pc:sldMk cId="4157470104" sldId="289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20:32.463" v="2041" actId="1076"/>
        <pc:sldMkLst>
          <pc:docMk/>
          <pc:sldMk cId="136896616" sldId="290"/>
        </pc:sldMkLst>
        <pc:spChg chg="mod">
          <ac:chgData name="" userId="96923c0a2263a17d" providerId="LiveId" clId="{75D973A8-C796-4283-A6D5-0A99F56FB540}" dt="2024-01-09T09:20:32.463" v="2041" actId="1076"/>
          <ac:spMkLst>
            <pc:docMk/>
            <pc:sldMk cId="136896616" sldId="290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21:32.943" v="2155" actId="1076"/>
        <pc:sldMkLst>
          <pc:docMk/>
          <pc:sldMk cId="980413528" sldId="291"/>
        </pc:sldMkLst>
        <pc:spChg chg="mod">
          <ac:chgData name="" userId="96923c0a2263a17d" providerId="LiveId" clId="{75D973A8-C796-4283-A6D5-0A99F56FB540}" dt="2024-01-09T09:21:32.943" v="2155" actId="1076"/>
          <ac:spMkLst>
            <pc:docMk/>
            <pc:sldMk cId="980413528" sldId="291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09:22:27.258" v="2287" actId="20577"/>
        <pc:sldMkLst>
          <pc:docMk/>
          <pc:sldMk cId="43580821" sldId="292"/>
        </pc:sldMkLst>
        <pc:spChg chg="mod">
          <ac:chgData name="" userId="96923c0a2263a17d" providerId="LiveId" clId="{75D973A8-C796-4283-A6D5-0A99F56FB540}" dt="2024-01-09T09:22:27.258" v="2287" actId="20577"/>
          <ac:spMkLst>
            <pc:docMk/>
            <pc:sldMk cId="43580821" sldId="292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09:23:30.522" v="2385" actId="403"/>
        <pc:sldMkLst>
          <pc:docMk/>
          <pc:sldMk cId="4011551863" sldId="293"/>
        </pc:sldMkLst>
        <pc:spChg chg="mod">
          <ac:chgData name="" userId="96923c0a2263a17d" providerId="LiveId" clId="{75D973A8-C796-4283-A6D5-0A99F56FB540}" dt="2024-01-09T09:23:30.522" v="2385" actId="403"/>
          <ac:spMkLst>
            <pc:docMk/>
            <pc:sldMk cId="4011551863" sldId="293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09:24:15.866" v="2463" actId="20577"/>
        <pc:sldMkLst>
          <pc:docMk/>
          <pc:sldMk cId="211445592" sldId="294"/>
        </pc:sldMkLst>
        <pc:spChg chg="mod">
          <ac:chgData name="" userId="96923c0a2263a17d" providerId="LiveId" clId="{75D973A8-C796-4283-A6D5-0A99F56FB540}" dt="2024-01-09T09:24:15.866" v="2463" actId="20577"/>
          <ac:spMkLst>
            <pc:docMk/>
            <pc:sldMk cId="211445592" sldId="294"/>
            <ac:spMk id="4" creationId="{48B5A419-47C4-2C79-06A2-2BCF998CBD22}"/>
          </ac:spMkLst>
        </pc:spChg>
      </pc:sldChg>
      <pc:sldChg chg="add">
        <pc:chgData name="" userId="96923c0a2263a17d" providerId="LiveId" clId="{75D973A8-C796-4283-A6D5-0A99F56FB540}" dt="2024-01-09T09:23:49.086" v="2391"/>
        <pc:sldMkLst>
          <pc:docMk/>
          <pc:sldMk cId="1907637345" sldId="295"/>
        </pc:sldMkLst>
      </pc:sldChg>
    </pc:docChg>
  </pc:docChgLst>
  <pc:docChgLst>
    <pc:chgData userId="96923c0a2263a17d" providerId="LiveId" clId="{104F6B95-7E9B-44FB-B126-65E2362CF182}"/>
    <pc:docChg chg="addSld delSld modSld sldOrd modMainMaster">
      <pc:chgData name="" userId="96923c0a2263a17d" providerId="LiveId" clId="{104F6B95-7E9B-44FB-B126-65E2362CF182}" dt="2024-01-09T10:03:30.053" v="19"/>
      <pc:docMkLst>
        <pc:docMk/>
      </pc:docMkLst>
      <pc:sldChg chg="setBg">
        <pc:chgData name="" userId="96923c0a2263a17d" providerId="LiveId" clId="{104F6B95-7E9B-44FB-B126-65E2362CF182}" dt="2024-01-09T10:03:30.053" v="19"/>
        <pc:sldMkLst>
          <pc:docMk/>
          <pc:sldMk cId="4217550238" sldId="257"/>
        </pc:sldMkLst>
      </pc:sldChg>
      <pc:sldChg chg="del setBg">
        <pc:chgData name="" userId="96923c0a2263a17d" providerId="LiveId" clId="{104F6B95-7E9B-44FB-B126-65E2362CF182}" dt="2024-01-09T10:02:53.717" v="12" actId="2696"/>
        <pc:sldMkLst>
          <pc:docMk/>
          <pc:sldMk cId="701651928" sldId="265"/>
        </pc:sldMkLst>
      </pc:sldChg>
      <pc:sldChg chg="del setBg">
        <pc:chgData name="" userId="96923c0a2263a17d" providerId="LiveId" clId="{104F6B95-7E9B-44FB-B126-65E2362CF182}" dt="2024-01-09T10:03:00.013" v="15" actId="2696"/>
        <pc:sldMkLst>
          <pc:docMk/>
          <pc:sldMk cId="4260822063" sldId="266"/>
        </pc:sldMkLst>
      </pc:sldChg>
      <pc:sldChg chg="setBg">
        <pc:chgData name="" userId="96923c0a2263a17d" providerId="LiveId" clId="{104F6B95-7E9B-44FB-B126-65E2362CF182}" dt="2024-01-09T10:02:32.007" v="4"/>
        <pc:sldMkLst>
          <pc:docMk/>
          <pc:sldMk cId="2243374714" sldId="284"/>
        </pc:sldMkLst>
      </pc:sldChg>
      <pc:sldChg chg="setBg">
        <pc:chgData name="" userId="96923c0a2263a17d" providerId="LiveId" clId="{104F6B95-7E9B-44FB-B126-65E2362CF182}" dt="2024-01-09T10:02:32.007" v="4"/>
        <pc:sldMkLst>
          <pc:docMk/>
          <pc:sldMk cId="2998666622" sldId="285"/>
        </pc:sldMkLst>
      </pc:sldChg>
      <pc:sldChg chg="setBg">
        <pc:chgData name="" userId="96923c0a2263a17d" providerId="LiveId" clId="{104F6B95-7E9B-44FB-B126-65E2362CF182}" dt="2024-01-09T10:02:32.007" v="4"/>
        <pc:sldMkLst>
          <pc:docMk/>
          <pc:sldMk cId="1991655682" sldId="286"/>
        </pc:sldMkLst>
      </pc:sldChg>
      <pc:sldChg chg="setBg">
        <pc:chgData name="" userId="96923c0a2263a17d" providerId="LiveId" clId="{104F6B95-7E9B-44FB-B126-65E2362CF182}" dt="2024-01-09T10:02:32.007" v="4"/>
        <pc:sldMkLst>
          <pc:docMk/>
          <pc:sldMk cId="3282622799" sldId="287"/>
        </pc:sldMkLst>
      </pc:sldChg>
      <pc:sldChg chg="setBg">
        <pc:chgData name="" userId="96923c0a2263a17d" providerId="LiveId" clId="{104F6B95-7E9B-44FB-B126-65E2362CF182}" dt="2024-01-09T10:02:32.007" v="4"/>
        <pc:sldMkLst>
          <pc:docMk/>
          <pc:sldMk cId="2682315683" sldId="288"/>
        </pc:sldMkLst>
      </pc:sldChg>
      <pc:sldChg chg="addSp modSp add setBg">
        <pc:chgData name="" userId="96923c0a2263a17d" providerId="LiveId" clId="{104F6B95-7E9B-44FB-B126-65E2362CF182}" dt="2024-01-09T10:02:51.160" v="11" actId="14100"/>
        <pc:sldMkLst>
          <pc:docMk/>
          <pc:sldMk cId="200631835" sldId="289"/>
        </pc:sldMkLst>
        <pc:picChg chg="add mod">
          <ac:chgData name="" userId="96923c0a2263a17d" providerId="LiveId" clId="{104F6B95-7E9B-44FB-B126-65E2362CF182}" dt="2024-01-09T10:02:51.160" v="11" actId="14100"/>
          <ac:picMkLst>
            <pc:docMk/>
            <pc:sldMk cId="200631835" sldId="289"/>
            <ac:picMk id="2" creationId="{F282FE36-1E98-49C4-AAED-2EAF12B15383}"/>
          </ac:picMkLst>
        </pc:picChg>
      </pc:sldChg>
      <pc:sldChg chg="add ord">
        <pc:chgData name="" userId="96923c0a2263a17d" providerId="LiveId" clId="{104F6B95-7E9B-44FB-B126-65E2362CF182}" dt="2024-01-09T10:02:58.790" v="14"/>
        <pc:sldMkLst>
          <pc:docMk/>
          <pc:sldMk cId="2643076281" sldId="290"/>
        </pc:sldMkLst>
      </pc:sldChg>
      <pc:sldMasterChg chg="setBg modSldLayout">
        <pc:chgData name="" userId="96923c0a2263a17d" providerId="LiveId" clId="{104F6B95-7E9B-44FB-B126-65E2362CF182}" dt="2024-01-09T10:03:30.053" v="19"/>
        <pc:sldMasterMkLst>
          <pc:docMk/>
          <pc:sldMasterMk cId="1534647760" sldId="2147483648"/>
        </pc:sldMasterMkLst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104F6B95-7E9B-44FB-B126-65E2362CF182}" dt="2024-01-09T10:03:30.053" v="19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054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8395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28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9816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684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1928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0362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570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3771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0691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969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893521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282FE36-1E98-49C4-AAED-2EAF12B15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52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31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وقتی تنها و بی پناه ، طرد شده از همه دنیا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وقتی ترس و تاریکی ها ، مغموم کند جان تو را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Vaghti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tanha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bipanah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tard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donya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Vaghti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tarso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tarikiha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maghmum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konad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jane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tora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1110529"/>
            <a:ext cx="12113443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چشمانت را سوی خدا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برافراز او نجات توست</a:t>
            </a:r>
          </a:p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Cheshmanat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Khoda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Barafraz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nejate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tost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337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امیدت را از دست نده ، او یافت شود در سختی ها</a:t>
            </a:r>
          </a:p>
          <a:p>
            <a:pPr algn="ctr" rtl="1"/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امیدت بر خداییست که ، یافت می‌شود در تنگی ها</a:t>
            </a:r>
            <a:endParaRPr lang="fa-IR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Omidat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nade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yaft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shavad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sakhtiha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Omidat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Khodayist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Yaft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mishavad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tangiha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8666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وقتی بار سفر عمر ، سنگین شده بر دوش تو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تمام درهای دنیا ، بسته شده به روی تو</a:t>
            </a: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Vaghti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safare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omr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Sangin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dushe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Tamame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darhaye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donya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Baste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ruye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165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1110529"/>
            <a:ext cx="12113443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چشمانت را سوی خدا</a:t>
            </a:r>
          </a:p>
          <a:p>
            <a:pPr algn="ctr" rtl="1"/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برافراز او نجات توست</a:t>
            </a:r>
          </a:p>
          <a:p>
            <a:pPr algn="ctr" rtl="1"/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Cheshmanat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suye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Khoda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Barafraz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nejate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tost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2622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امیدت را از دست نده ، او یافت شود در سختی ها</a:t>
            </a:r>
          </a:p>
          <a:p>
            <a:pPr algn="ctr" rtl="1"/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امیدت بر خداییست که ، یافت می‌شود در تنگی ها</a:t>
            </a:r>
            <a:endParaRPr lang="fa-IR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Omidat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nade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yaft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shavad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sakhtiha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Omidat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Khodayist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Yaft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mishavad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tangiha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231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282FE36-1E98-49C4-AAED-2EAF12B15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52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7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190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10</cp:revision>
  <dcterms:created xsi:type="dcterms:W3CDTF">2023-11-13T11:23:48Z</dcterms:created>
  <dcterms:modified xsi:type="dcterms:W3CDTF">2025-04-28T15:42:24Z</dcterms:modified>
</cp:coreProperties>
</file>