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64" r:id="rId4"/>
    <p:sldId id="265" r:id="rId5"/>
    <p:sldId id="266" r:id="rId6"/>
    <p:sldId id="267" r:id="rId7"/>
    <p:sldId id="268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1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3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5690148C-8871-1448-9AED-71612BB2CE13}"/>
    <pc:docChg chg="custSel modSld">
      <pc:chgData name="Niloofar Hosseini" userId="eb3e3110-2622-43cd-88f0-a4c46bd91734" providerId="ADAL" clId="{5690148C-8871-1448-9AED-71612BB2CE13}" dt="2024-05-21T11:47:52.023" v="424" actId="255"/>
      <pc:docMkLst>
        <pc:docMk/>
      </pc:docMkLst>
      <pc:sldChg chg="addSp delSp modSp mod">
        <pc:chgData name="Niloofar Hosseini" userId="eb3e3110-2622-43cd-88f0-a4c46bd91734" providerId="ADAL" clId="{5690148C-8871-1448-9AED-71612BB2CE13}" dt="2024-05-21T11:43:52.927" v="145" actId="404"/>
        <pc:sldMkLst>
          <pc:docMk/>
          <pc:sldMk cId="2596963113" sldId="256"/>
        </pc:sldMkLst>
        <pc:spChg chg="add del mod">
          <ac:chgData name="Niloofar Hosseini" userId="eb3e3110-2622-43cd-88f0-a4c46bd91734" providerId="ADAL" clId="{5690148C-8871-1448-9AED-71612BB2CE13}" dt="2024-05-21T11:41:49.614" v="13"/>
          <ac:spMkLst>
            <pc:docMk/>
            <pc:sldMk cId="2596963113" sldId="256"/>
            <ac:spMk id="2" creationId="{26A997BA-9F52-1A2A-61B8-EA84078C0FB2}"/>
          </ac:spMkLst>
        </pc:spChg>
        <pc:spChg chg="add del mod">
          <ac:chgData name="Niloofar Hosseini" userId="eb3e3110-2622-43cd-88f0-a4c46bd91734" providerId="ADAL" clId="{5690148C-8871-1448-9AED-71612BB2CE13}" dt="2024-05-21T11:43:03.038" v="78"/>
          <ac:spMkLst>
            <pc:docMk/>
            <pc:sldMk cId="2596963113" sldId="256"/>
            <ac:spMk id="3" creationId="{C11F3763-62A7-311E-E4C4-FB613388E721}"/>
          </ac:spMkLst>
        </pc:spChg>
        <pc:spChg chg="mod">
          <ac:chgData name="Niloofar Hosseini" userId="eb3e3110-2622-43cd-88f0-a4c46bd91734" providerId="ADAL" clId="{5690148C-8871-1448-9AED-71612BB2CE13}" dt="2024-05-21T11:43:52.927" v="145" actId="404"/>
          <ac:spMkLst>
            <pc:docMk/>
            <pc:sldMk cId="2596963113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690148C-8871-1448-9AED-71612BB2CE13}" dt="2024-05-21T11:43:56.335" v="147" actId="404"/>
        <pc:sldMkLst>
          <pc:docMk/>
          <pc:sldMk cId="3476111888" sldId="257"/>
        </pc:sldMkLst>
        <pc:spChg chg="mod">
          <ac:chgData name="Niloofar Hosseini" userId="eb3e3110-2622-43cd-88f0-a4c46bd91734" providerId="ADAL" clId="{5690148C-8871-1448-9AED-71612BB2CE13}" dt="2024-05-21T11:43:56.335" v="147" actId="404"/>
          <ac:spMkLst>
            <pc:docMk/>
            <pc:sldMk cId="3476111888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690148C-8871-1448-9AED-71612BB2CE13}" dt="2024-05-21T11:44:37.276" v="204" actId="403"/>
        <pc:sldMkLst>
          <pc:docMk/>
          <pc:sldMk cId="2588593916" sldId="258"/>
        </pc:sldMkLst>
        <pc:spChg chg="mod">
          <ac:chgData name="Niloofar Hosseini" userId="eb3e3110-2622-43cd-88f0-a4c46bd91734" providerId="ADAL" clId="{5690148C-8871-1448-9AED-71612BB2CE13}" dt="2024-05-21T11:44:37.276" v="204" actId="403"/>
          <ac:spMkLst>
            <pc:docMk/>
            <pc:sldMk cId="2588593916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690148C-8871-1448-9AED-71612BB2CE13}" dt="2024-05-21T11:45:48.518" v="284" actId="20577"/>
        <pc:sldMkLst>
          <pc:docMk/>
          <pc:sldMk cId="1456423" sldId="259"/>
        </pc:sldMkLst>
        <pc:spChg chg="mod">
          <ac:chgData name="Niloofar Hosseini" userId="eb3e3110-2622-43cd-88f0-a4c46bd91734" providerId="ADAL" clId="{5690148C-8871-1448-9AED-71612BB2CE13}" dt="2024-05-21T11:45:48.518" v="284" actId="20577"/>
          <ac:spMkLst>
            <pc:docMk/>
            <pc:sldMk cId="1456423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690148C-8871-1448-9AED-71612BB2CE13}" dt="2024-05-21T11:46:43.706" v="354" actId="20577"/>
        <pc:sldMkLst>
          <pc:docMk/>
          <pc:sldMk cId="1340337868" sldId="260"/>
        </pc:sldMkLst>
        <pc:spChg chg="mod">
          <ac:chgData name="Niloofar Hosseini" userId="eb3e3110-2622-43cd-88f0-a4c46bd91734" providerId="ADAL" clId="{5690148C-8871-1448-9AED-71612BB2CE13}" dt="2024-05-21T11:46:43.706" v="354" actId="20577"/>
          <ac:spMkLst>
            <pc:docMk/>
            <pc:sldMk cId="1340337868" sldId="260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690148C-8871-1448-9AED-71612BB2CE13}" dt="2024-05-21T11:47:52.023" v="424" actId="255"/>
        <pc:sldMkLst>
          <pc:docMk/>
          <pc:sldMk cId="1008428542" sldId="261"/>
        </pc:sldMkLst>
        <pc:spChg chg="mod">
          <ac:chgData name="Niloofar Hosseini" userId="eb3e3110-2622-43cd-88f0-a4c46bd91734" providerId="ADAL" clId="{5690148C-8871-1448-9AED-71612BB2CE13}" dt="2024-05-21T11:47:52.023" v="424" actId="255"/>
          <ac:spMkLst>
            <pc:docMk/>
            <pc:sldMk cId="1008428542" sldId="261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B9B5-7B3B-41C0-AD7C-C77DD1663395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832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B9B5-7B3B-41C0-AD7C-C77DD1663395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3743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B9B5-7B3B-41C0-AD7C-C77DD1663395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519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B9B5-7B3B-41C0-AD7C-C77DD1663395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2757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B9B5-7B3B-41C0-AD7C-C77DD1663395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0126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B9B5-7B3B-41C0-AD7C-C77DD1663395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8763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B9B5-7B3B-41C0-AD7C-C77DD1663395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4703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B9B5-7B3B-41C0-AD7C-C77DD1663395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2618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B9B5-7B3B-41C0-AD7C-C77DD1663395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9792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B9B5-7B3B-41C0-AD7C-C77DD1663395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7699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B9B5-7B3B-41C0-AD7C-C77DD1663395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96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BB9B5-7B3B-41C0-AD7C-C77DD1663395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0A0A5-8C7D-40DA-AACD-539A67785B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42003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1664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نیکوییت</a:t>
            </a: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را لمس کردم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چشیدم فیض تو را</a:t>
            </a: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Nikuyiat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lams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kardam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Cheshidam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feyze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963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FA34F3-5AE8-DCD8-22BE-026E5D21BE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A04BB38-6001-4AE0-C2B9-8BDD49C9E8DE}"/>
              </a:ext>
            </a:extLst>
          </p:cNvPr>
          <p:cNvSpPr/>
          <p:nvPr/>
        </p:nvSpPr>
        <p:spPr>
          <a:xfrm>
            <a:off x="0" y="0"/>
            <a:ext cx="12192000" cy="55327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محبتت را نشانم دادی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راههای بسیار</a:t>
            </a: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Mohabatat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neshanam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dadi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rahhaye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besyar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142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FBDEF-5D6E-24F0-000F-81FCDA3D1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18D8D0-E7C9-A085-11A2-8DA4582DE32A}"/>
              </a:ext>
            </a:extLst>
          </p:cNvPr>
          <p:cNvSpPr/>
          <p:nvPr/>
        </p:nvSpPr>
        <p:spPr>
          <a:xfrm>
            <a:off x="0" y="0"/>
            <a:ext cx="12192000" cy="55327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حضور تو می‌مانم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خواهم شبیهت گردم</a:t>
            </a: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hozure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mimanam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Khaham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shabihat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gardam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896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7BC69-4AC5-ACF1-778F-461D473FD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9DB1A56-82C5-84CA-9703-14AEE1749FB3}"/>
              </a:ext>
            </a:extLst>
          </p:cNvPr>
          <p:cNvSpPr/>
          <p:nvPr/>
        </p:nvSpPr>
        <p:spPr>
          <a:xfrm>
            <a:off x="0" y="0"/>
            <a:ext cx="12192000" cy="55327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چشیدم خداوندیت</a:t>
            </a:r>
          </a:p>
          <a:p>
            <a:pPr algn="ctr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 با جرأت می‌گویم</a:t>
            </a: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Cheshidam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khodavandiat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jorat</a:t>
            </a:r>
            <a:r>
              <a:rPr lang="en-US" sz="36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miguyam</a:t>
            </a: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595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AA857C-85C6-D81F-28D3-CFEB02899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8E5F397-F55A-EEFD-4CA1-D25AB9FA6AFB}"/>
              </a:ext>
            </a:extLst>
          </p:cNvPr>
          <p:cNvSpPr/>
          <p:nvPr/>
        </p:nvSpPr>
        <p:spPr>
          <a:xfrm>
            <a:off x="0" y="0"/>
            <a:ext cx="12192000" cy="55327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نیکویی تو نیکویی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بهرم بخشنده هستی نیازهایم می‌دانی</a:t>
            </a:r>
            <a:endParaRPr lang="en-US" sz="4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nikuyi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nikuyi</a:t>
            </a:r>
            <a:endParaRPr lang="en-US" sz="36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Bahram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bakhshande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niyazhayam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midani</a:t>
            </a:r>
            <a:endParaRPr lang="en-US" sz="36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901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B50BF3-23DE-D70F-E833-1483AE31FE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843368F-6E9D-7979-BA33-7DC37A3EA208}"/>
              </a:ext>
            </a:extLst>
          </p:cNvPr>
          <p:cNvSpPr/>
          <p:nvPr/>
        </p:nvSpPr>
        <p:spPr>
          <a:xfrm>
            <a:off x="0" y="0"/>
            <a:ext cx="12192000" cy="55327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نیکویی تو نیکویی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 دیدم و چشیدم که تو نیکویی</a:t>
            </a:r>
            <a:endParaRPr lang="en-US" sz="4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nikuyi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nikuyi</a:t>
            </a:r>
            <a:endParaRPr lang="en-US" sz="36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didam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cheshidam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nikuyi</a:t>
            </a:r>
            <a:endParaRPr lang="en-US" sz="36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508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1706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</TotalTime>
  <Words>98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2019-10-16T15:33:03Z</dcterms:created>
  <dcterms:modified xsi:type="dcterms:W3CDTF">2026-03-18T11:29:19Z</dcterms:modified>
</cp:coreProperties>
</file>