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undo custSel addSld delSld modSld sldOrd">
      <pc:chgData name="yalda mirshekar" userId="96923c0a2263a17d" providerId="LiveId" clId="{02A021A5-E684-491C-86CF-83445B61FBDC}" dt="2025-12-02T08:48:44.282" v="1080"/>
      <pc:docMkLst>
        <pc:docMk/>
      </pc:docMkLst>
      <pc:sldChg chg="modSp mod">
        <pc:chgData name="yalda mirshekar" userId="96923c0a2263a17d" providerId="LiveId" clId="{02A021A5-E684-491C-86CF-83445B61FBDC}" dt="2025-12-02T08:41:51.626" v="279" actId="1076"/>
        <pc:sldMkLst>
          <pc:docMk/>
          <pc:sldMk cId="2813354366" sldId="256"/>
        </pc:sldMkLst>
        <pc:spChg chg="mod">
          <ac:chgData name="yalda mirshekar" userId="96923c0a2263a17d" providerId="LiveId" clId="{02A021A5-E684-491C-86CF-83445B61FBDC}" dt="2025-12-02T08:41:51.626" v="279" actId="1076"/>
          <ac:spMkLst>
            <pc:docMk/>
            <pc:sldMk cId="2813354366" sldId="256"/>
            <ac:spMk id="4" creationId="{00000000-0000-0000-0000-000000000000}"/>
          </ac:spMkLst>
        </pc:spChg>
      </pc:sldChg>
      <pc:sldChg chg="modSp del mod">
        <pc:chgData name="yalda mirshekar" userId="96923c0a2263a17d" providerId="LiveId" clId="{02A021A5-E684-491C-86CF-83445B61FBDC}" dt="2025-12-02T08:41:31.695" v="270" actId="47"/>
        <pc:sldMkLst>
          <pc:docMk/>
          <pc:sldMk cId="98509496" sldId="257"/>
        </pc:sldMkLst>
        <pc:spChg chg="mod">
          <ac:chgData name="yalda mirshekar" userId="96923c0a2263a17d" providerId="LiveId" clId="{02A021A5-E684-491C-86CF-83445B61FBDC}" dt="2025-12-01T12:43:57.423" v="111" actId="404"/>
          <ac:spMkLst>
            <pc:docMk/>
            <pc:sldMk cId="98509496" sldId="257"/>
            <ac:spMk id="4" creationId="{00000000-0000-0000-0000-000000000000}"/>
          </ac:spMkLst>
        </pc:spChg>
      </pc:sldChg>
      <pc:sldChg chg="modSp del mod">
        <pc:chgData name="yalda mirshekar" userId="96923c0a2263a17d" providerId="LiveId" clId="{02A021A5-E684-491C-86CF-83445B61FBDC}" dt="2025-12-02T08:41:31.961" v="271" actId="47"/>
        <pc:sldMkLst>
          <pc:docMk/>
          <pc:sldMk cId="2453921782" sldId="262"/>
        </pc:sldMkLst>
        <pc:spChg chg="mod">
          <ac:chgData name="yalda mirshekar" userId="96923c0a2263a17d" providerId="LiveId" clId="{02A021A5-E684-491C-86CF-83445B61FBDC}" dt="2025-12-01T12:44:49.454" v="153" actId="20577"/>
          <ac:spMkLst>
            <pc:docMk/>
            <pc:sldMk cId="2453921782" sldId="262"/>
            <ac:spMk id="4" creationId="{00000000-0000-0000-0000-000000000000}"/>
          </ac:spMkLst>
        </pc:spChg>
      </pc:sldChg>
      <pc:sldChg chg="modSp del mod">
        <pc:chgData name="yalda mirshekar" userId="96923c0a2263a17d" providerId="LiveId" clId="{02A021A5-E684-491C-86CF-83445B61FBDC}" dt="2025-12-01T12:44:57.466" v="155" actId="47"/>
        <pc:sldMkLst>
          <pc:docMk/>
          <pc:sldMk cId="2065965508" sldId="263"/>
        </pc:sldMkLst>
        <pc:spChg chg="mod">
          <ac:chgData name="yalda mirshekar" userId="96923c0a2263a17d" providerId="LiveId" clId="{02A021A5-E684-491C-86CF-83445B61FBDC}" dt="2025-12-01T12:44:52.482" v="154" actId="20577"/>
          <ac:spMkLst>
            <pc:docMk/>
            <pc:sldMk cId="2065965508" sldId="263"/>
            <ac:spMk id="4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2-01T12:45:05.935" v="162" actId="47"/>
        <pc:sldMkLst>
          <pc:docMk/>
          <pc:sldMk cId="1239919682" sldId="264"/>
        </pc:sldMkLst>
      </pc:sldChg>
      <pc:sldChg chg="del">
        <pc:chgData name="yalda mirshekar" userId="96923c0a2263a17d" providerId="LiveId" clId="{02A021A5-E684-491C-86CF-83445B61FBDC}" dt="2025-12-01T12:45:17.898" v="170" actId="47"/>
        <pc:sldMkLst>
          <pc:docMk/>
          <pc:sldMk cId="4191141706" sldId="265"/>
        </pc:sldMkLst>
      </pc:sldChg>
      <pc:sldChg chg="modSp add mod">
        <pc:chgData name="yalda mirshekar" userId="96923c0a2263a17d" providerId="LiveId" clId="{02A021A5-E684-491C-86CF-83445B61FBDC}" dt="2025-12-02T08:42:57.991" v="366" actId="20577"/>
        <pc:sldMkLst>
          <pc:docMk/>
          <pc:sldMk cId="1623919601" sldId="267"/>
        </pc:sldMkLst>
        <pc:spChg chg="mod">
          <ac:chgData name="yalda mirshekar" userId="96923c0a2263a17d" providerId="LiveId" clId="{02A021A5-E684-491C-86CF-83445B61FBDC}" dt="2025-12-02T08:42:57.991" v="366" actId="20577"/>
          <ac:spMkLst>
            <pc:docMk/>
            <pc:sldMk cId="1623919601" sldId="267"/>
            <ac:spMk id="4" creationId="{D29113A3-63BC-EB1F-1C50-7FBA85156F8C}"/>
          </ac:spMkLst>
        </pc:spChg>
      </pc:sldChg>
      <pc:sldChg chg="add del ord">
        <pc:chgData name="yalda mirshekar" userId="96923c0a2263a17d" providerId="LiveId" clId="{02A021A5-E684-491C-86CF-83445B61FBDC}" dt="2025-12-02T08:41:32.268" v="272" actId="47"/>
        <pc:sldMkLst>
          <pc:docMk/>
          <pc:sldMk cId="3768520521" sldId="267"/>
        </pc:sldMkLst>
      </pc:sldChg>
      <pc:sldChg chg="modSp add mod">
        <pc:chgData name="yalda mirshekar" userId="96923c0a2263a17d" providerId="LiveId" clId="{02A021A5-E684-491C-86CF-83445B61FBDC}" dt="2025-12-02T08:43:27.655" v="445" actId="20577"/>
        <pc:sldMkLst>
          <pc:docMk/>
          <pc:sldMk cId="1243086776" sldId="268"/>
        </pc:sldMkLst>
        <pc:spChg chg="mod">
          <ac:chgData name="yalda mirshekar" userId="96923c0a2263a17d" providerId="LiveId" clId="{02A021A5-E684-491C-86CF-83445B61FBDC}" dt="2025-12-02T08:43:27.655" v="445" actId="20577"/>
          <ac:spMkLst>
            <pc:docMk/>
            <pc:sldMk cId="1243086776" sldId="268"/>
            <ac:spMk id="4" creationId="{C5EEF6B4-7122-FAA6-3233-3E4733B2ECF3}"/>
          </ac:spMkLst>
        </pc:spChg>
      </pc:sldChg>
      <pc:sldChg chg="modSp add del mod ord">
        <pc:chgData name="yalda mirshekar" userId="96923c0a2263a17d" providerId="LiveId" clId="{02A021A5-E684-491C-86CF-83445B61FBDC}" dt="2025-12-02T08:41:32.705" v="273" actId="47"/>
        <pc:sldMkLst>
          <pc:docMk/>
          <pc:sldMk cId="2268065745" sldId="268"/>
        </pc:sldMkLst>
        <pc:spChg chg="mod">
          <ac:chgData name="yalda mirshekar" userId="96923c0a2263a17d" providerId="LiveId" clId="{02A021A5-E684-491C-86CF-83445B61FBDC}" dt="2025-12-01T12:45:23.231" v="175" actId="20577"/>
          <ac:spMkLst>
            <pc:docMk/>
            <pc:sldMk cId="2268065745" sldId="268"/>
            <ac:spMk id="4" creationId="{1A4BFE11-95CC-BA53-B4D8-77731EFD3F65}"/>
          </ac:spMkLst>
        </pc:spChg>
      </pc:sldChg>
      <pc:sldChg chg="modSp add mod">
        <pc:chgData name="yalda mirshekar" userId="96923c0a2263a17d" providerId="LiveId" clId="{02A021A5-E684-491C-86CF-83445B61FBDC}" dt="2025-12-02T08:44:00.786" v="532" actId="20577"/>
        <pc:sldMkLst>
          <pc:docMk/>
          <pc:sldMk cId="1050231051" sldId="269"/>
        </pc:sldMkLst>
        <pc:spChg chg="mod">
          <ac:chgData name="yalda mirshekar" userId="96923c0a2263a17d" providerId="LiveId" clId="{02A021A5-E684-491C-86CF-83445B61FBDC}" dt="2025-12-02T08:44:00.786" v="532" actId="20577"/>
          <ac:spMkLst>
            <pc:docMk/>
            <pc:sldMk cId="1050231051" sldId="269"/>
            <ac:spMk id="4" creationId="{78E29323-3D3B-E72D-042C-2EF2A7A32690}"/>
          </ac:spMkLst>
        </pc:spChg>
      </pc:sldChg>
      <pc:sldChg chg="modSp add mod">
        <pc:chgData name="yalda mirshekar" userId="96923c0a2263a17d" providerId="LiveId" clId="{02A021A5-E684-491C-86CF-83445B61FBDC}" dt="2025-12-02T08:44:32.757" v="611" actId="113"/>
        <pc:sldMkLst>
          <pc:docMk/>
          <pc:sldMk cId="1554798918" sldId="270"/>
        </pc:sldMkLst>
        <pc:spChg chg="mod">
          <ac:chgData name="yalda mirshekar" userId="96923c0a2263a17d" providerId="LiveId" clId="{02A021A5-E684-491C-86CF-83445B61FBDC}" dt="2025-12-02T08:44:32.757" v="611" actId="113"/>
          <ac:spMkLst>
            <pc:docMk/>
            <pc:sldMk cId="1554798918" sldId="270"/>
            <ac:spMk id="4" creationId="{0BEE64D6-BA57-383B-E309-16F41F47FED1}"/>
          </ac:spMkLst>
        </pc:spChg>
      </pc:sldChg>
      <pc:sldChg chg="modSp add mod">
        <pc:chgData name="yalda mirshekar" userId="96923c0a2263a17d" providerId="LiveId" clId="{02A021A5-E684-491C-86CF-83445B61FBDC}" dt="2025-12-02T08:45:04.206" v="699" actId="20577"/>
        <pc:sldMkLst>
          <pc:docMk/>
          <pc:sldMk cId="2649018309" sldId="271"/>
        </pc:sldMkLst>
        <pc:spChg chg="mod">
          <ac:chgData name="yalda mirshekar" userId="96923c0a2263a17d" providerId="LiveId" clId="{02A021A5-E684-491C-86CF-83445B61FBDC}" dt="2025-12-02T08:45:04.206" v="699" actId="20577"/>
          <ac:spMkLst>
            <pc:docMk/>
            <pc:sldMk cId="2649018309" sldId="271"/>
            <ac:spMk id="4" creationId="{6EED321F-1334-F56F-04E0-676682C38459}"/>
          </ac:spMkLst>
        </pc:spChg>
      </pc:sldChg>
      <pc:sldChg chg="modSp add mod ord">
        <pc:chgData name="yalda mirshekar" userId="96923c0a2263a17d" providerId="LiveId" clId="{02A021A5-E684-491C-86CF-83445B61FBDC}" dt="2025-12-02T08:46:00.216" v="797" actId="20577"/>
        <pc:sldMkLst>
          <pc:docMk/>
          <pc:sldMk cId="78031834" sldId="272"/>
        </pc:sldMkLst>
        <pc:spChg chg="mod">
          <ac:chgData name="yalda mirshekar" userId="96923c0a2263a17d" providerId="LiveId" clId="{02A021A5-E684-491C-86CF-83445B61FBDC}" dt="2025-12-02T08:46:00.216" v="797" actId="20577"/>
          <ac:spMkLst>
            <pc:docMk/>
            <pc:sldMk cId="78031834" sldId="272"/>
            <ac:spMk id="4" creationId="{CF918882-0536-F8EA-99DD-3C3D8E2D8F31}"/>
          </ac:spMkLst>
        </pc:spChg>
      </pc:sldChg>
      <pc:sldChg chg="modSp add mod">
        <pc:chgData name="yalda mirshekar" userId="96923c0a2263a17d" providerId="LiveId" clId="{02A021A5-E684-491C-86CF-83445B61FBDC}" dt="2025-12-02T08:46:38.143" v="903" actId="20577"/>
        <pc:sldMkLst>
          <pc:docMk/>
          <pc:sldMk cId="4049597204" sldId="273"/>
        </pc:sldMkLst>
        <pc:spChg chg="mod">
          <ac:chgData name="yalda mirshekar" userId="96923c0a2263a17d" providerId="LiveId" clId="{02A021A5-E684-491C-86CF-83445B61FBDC}" dt="2025-12-02T08:46:38.143" v="903" actId="20577"/>
          <ac:spMkLst>
            <pc:docMk/>
            <pc:sldMk cId="4049597204" sldId="273"/>
            <ac:spMk id="4" creationId="{FC18B29C-643A-D7C0-2F46-8FC2307F325D}"/>
          </ac:spMkLst>
        </pc:spChg>
      </pc:sldChg>
      <pc:sldChg chg="modSp add mod">
        <pc:chgData name="yalda mirshekar" userId="96923c0a2263a17d" providerId="LiveId" clId="{02A021A5-E684-491C-86CF-83445B61FBDC}" dt="2025-12-02T08:47:31.585" v="990" actId="20577"/>
        <pc:sldMkLst>
          <pc:docMk/>
          <pc:sldMk cId="2089735311" sldId="274"/>
        </pc:sldMkLst>
        <pc:spChg chg="mod">
          <ac:chgData name="yalda mirshekar" userId="96923c0a2263a17d" providerId="LiveId" clId="{02A021A5-E684-491C-86CF-83445B61FBDC}" dt="2025-12-02T08:47:31.585" v="990" actId="20577"/>
          <ac:spMkLst>
            <pc:docMk/>
            <pc:sldMk cId="2089735311" sldId="274"/>
            <ac:spMk id="4" creationId="{810D7A96-DB72-B9DA-FD85-0F17FB42FF3C}"/>
          </ac:spMkLst>
        </pc:spChg>
      </pc:sldChg>
      <pc:sldChg chg="modSp add mod">
        <pc:chgData name="yalda mirshekar" userId="96923c0a2263a17d" providerId="LiveId" clId="{02A021A5-E684-491C-86CF-83445B61FBDC}" dt="2025-12-02T08:48:30.575" v="1079" actId="1076"/>
        <pc:sldMkLst>
          <pc:docMk/>
          <pc:sldMk cId="2733850097" sldId="275"/>
        </pc:sldMkLst>
        <pc:spChg chg="mod">
          <ac:chgData name="yalda mirshekar" userId="96923c0a2263a17d" providerId="LiveId" clId="{02A021A5-E684-491C-86CF-83445B61FBDC}" dt="2025-12-02T08:48:30.575" v="1079" actId="1076"/>
          <ac:spMkLst>
            <pc:docMk/>
            <pc:sldMk cId="2733850097" sldId="275"/>
            <ac:spMk id="4" creationId="{9FA59B4F-F971-8BC1-594E-26AFA0557DAD}"/>
          </ac:spMkLst>
        </pc:spChg>
      </pc:sldChg>
      <pc:sldChg chg="add">
        <pc:chgData name="yalda mirshekar" userId="96923c0a2263a17d" providerId="LiveId" clId="{02A021A5-E684-491C-86CF-83445B61FBDC}" dt="2025-12-02T08:48:44.282" v="1080"/>
        <pc:sldMkLst>
          <pc:docMk/>
          <pc:sldMk cId="4176318414" sldId="276"/>
        </pc:sldMkLst>
      </pc:sldChg>
      <pc:sldChg chg="add">
        <pc:chgData name="yalda mirshekar" userId="96923c0a2263a17d" providerId="LiveId" clId="{02A021A5-E684-491C-86CF-83445B61FBDC}" dt="2025-12-02T08:48:44.282" v="1080"/>
        <pc:sldMkLst>
          <pc:docMk/>
          <pc:sldMk cId="2029622054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966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46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43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564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56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3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33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15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0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78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0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356A-79B3-4908-B93F-B0C83E64C73A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108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8549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FA8BF-2758-0406-4E57-F0638B9DC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57D054-E811-BD63-9650-D8A59B9A03B9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دردها را گرفتی بر تن و جان خودت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شفا بخشید زخمهایت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تمام درد و رنجم را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gerefti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tan o jane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bakhshid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zakhmhayat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ranjam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418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F07ED-CAE4-9B64-F261-B850BAD8D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E0DB17-6CC1-1F3E-5F6C-46860866F230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من آن یوسفی بودم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اشکریزان مرا خواندی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آغوشم گرفتی و به بوسه شرم من راندی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 man 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yusofi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ashkrizan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khandi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gerefti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buse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randi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375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26E04-07F6-9BE3-535C-F5AF6ACFF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B78AB-41D6-8CFC-553F-42B8E4FE52BA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نگاه من به سوی توست به سوی قهرمان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که خالی شدی از خود چشیدی درد جان من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Negahe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ghahremane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khali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cheshidi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dared jane man</a:t>
            </a:r>
          </a:p>
        </p:txBody>
      </p:sp>
    </p:spTree>
    <p:extLst>
      <p:ext uri="{BB962C8B-B14F-4D97-AF65-F5344CB8AC3E}">
        <p14:creationId xmlns:p14="http://schemas.microsoft.com/office/powerpoint/2010/main" val="462454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8AC97-4D9D-8758-10A3-B7B7FAECD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DDCEBF-F96F-002E-5D2A-21D6A3CDDBDA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صلیب تو بشد جایی که بخشید فیض و رحمی خاص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خدای درد آشنایم بکرد او درد من احساس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Salibe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bakhshid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khas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ashnayam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bekard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dared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ehsas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924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7913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6541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درون درد و تنهایی زمانی که پر از ترسم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زمانی که نمی‌دانم سوالم را ز که پرسم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Darune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tanhayi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nemidanam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soalam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porsam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354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D0273-A827-5920-7B44-4350E139D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E82293-C648-A50A-207C-00B7E05DA35F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زمان گیج و حیرانی فشار و ناله و تردید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زمان غم زمان شک زمان مرگ هر امید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gij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heyrani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feshar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nale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tardid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marge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69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42ECE-41AF-4242-B381-AF650237E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F648FC-9BB4-A77A-334A-0B34FEA11AB2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زمانی که به اشکهایم لباس جان من خیس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تبسم بر لبم دارم ولی از درد لبریزم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ashkhayam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lebase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jane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khis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Tabasom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vali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labrizam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367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4FC92-C791-92F9-D0D9-ED40D8C39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8AB5E90-1E10-5928-1ADE-D613E23D976E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زمانی که دل و جانم به دنبال پناهی هست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همه درها به هم خورده درون من یه رنجی هست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del o Janam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donbale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Panahi hast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khorde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darune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ye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ranji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hast</a:t>
            </a:r>
          </a:p>
        </p:txBody>
      </p:sp>
    </p:spTree>
    <p:extLst>
      <p:ext uri="{BB962C8B-B14F-4D97-AF65-F5344CB8AC3E}">
        <p14:creationId xmlns:p14="http://schemas.microsoft.com/office/powerpoint/2010/main" val="167771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5F4BF-E9B0-705E-D5EC-43FDEF6BC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05DE72-B5EF-DF77-0AC8-A36E3650FBFF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نگاه من به سوی توست به سوی قهرمان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که خالی شدی از خود چشیدی درد جان من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Negahe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ghahremane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khali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cheshidi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dared jane man</a:t>
            </a:r>
          </a:p>
        </p:txBody>
      </p:sp>
    </p:spTree>
    <p:extLst>
      <p:ext uri="{BB962C8B-B14F-4D97-AF65-F5344CB8AC3E}">
        <p14:creationId xmlns:p14="http://schemas.microsoft.com/office/powerpoint/2010/main" val="3688619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7B856-22F6-5D18-9DAA-A2BF1B9DD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B797A63-41B2-B938-7687-754107DC6DAC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صلیب تو بشد جایی که بخشید فیض و رحمی خاص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خدای درد آشنایم بکرد او درد من احساس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Salibe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bakhshid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khas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ashnayam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bekard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dared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ehsas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019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772AE-4CA8-F850-A300-0CCE94259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3C1630-6FFA-F2C0-416B-13ADDEA57323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دیدی اشک ابراهیم بوقت کشتن اسحاق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دیدی ناله ایوب که فرزندش برش جان داد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Ebrahim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bevaghte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koshtane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eshagh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naleye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ayub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dad</a:t>
            </a:r>
          </a:p>
        </p:txBody>
      </p:sp>
    </p:spTree>
    <p:extLst>
      <p:ext uri="{BB962C8B-B14F-4D97-AF65-F5344CB8AC3E}">
        <p14:creationId xmlns:p14="http://schemas.microsoft.com/office/powerpoint/2010/main" val="163906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54CAF-54AF-542E-A1D3-FC6B740B1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8265A0-7056-EC59-77CB-1771D58A9D5D}"/>
              </a:ext>
            </a:extLst>
          </p:cNvPr>
          <p:cNvSpPr/>
          <p:nvPr/>
        </p:nvSpPr>
        <p:spPr>
          <a:xfrm>
            <a:off x="0" y="116541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می‌دیدی غم یعقوب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یوسف داده بود از دست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فهمیدی دردی 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بر جان بشر بنشست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mididi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yaghub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yusof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bud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fahmidi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jane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bashar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benshast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981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429</Words>
  <Application>Microsoft Office PowerPoint</Application>
  <PresentationFormat>Widescreen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2018-08-24T09:30:35Z</dcterms:created>
  <dcterms:modified xsi:type="dcterms:W3CDTF">2026-04-14T13:51:00Z</dcterms:modified>
</cp:coreProperties>
</file>