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5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lda mirshekar" userId="96923c0a2263a17d" providerId="LiveId" clId="{02A021A5-E684-491C-86CF-83445B61FBDC}"/>
    <pc:docChg chg="undo custSel addSld delSld modSld sldOrd">
      <pc:chgData name="yalda mirshekar" userId="96923c0a2263a17d" providerId="LiveId" clId="{02A021A5-E684-491C-86CF-83445B61FBDC}" dt="2025-12-02T08:48:44.282" v="1080"/>
      <pc:docMkLst>
        <pc:docMk/>
      </pc:docMkLst>
      <pc:sldChg chg="modSp mod">
        <pc:chgData name="yalda mirshekar" userId="96923c0a2263a17d" providerId="LiveId" clId="{02A021A5-E684-491C-86CF-83445B61FBDC}" dt="2025-12-02T08:41:51.626" v="279" actId="1076"/>
        <pc:sldMkLst>
          <pc:docMk/>
          <pc:sldMk cId="2813354366" sldId="256"/>
        </pc:sldMkLst>
        <pc:spChg chg="mod">
          <ac:chgData name="yalda mirshekar" userId="96923c0a2263a17d" providerId="LiveId" clId="{02A021A5-E684-491C-86CF-83445B61FBDC}" dt="2025-12-02T08:41:51.626" v="279" actId="1076"/>
          <ac:spMkLst>
            <pc:docMk/>
            <pc:sldMk cId="2813354366" sldId="256"/>
            <ac:spMk id="4" creationId="{00000000-0000-0000-0000-000000000000}"/>
          </ac:spMkLst>
        </pc:spChg>
      </pc:sldChg>
      <pc:sldChg chg="modSp del mod">
        <pc:chgData name="yalda mirshekar" userId="96923c0a2263a17d" providerId="LiveId" clId="{02A021A5-E684-491C-86CF-83445B61FBDC}" dt="2025-12-02T08:41:31.695" v="270" actId="47"/>
        <pc:sldMkLst>
          <pc:docMk/>
          <pc:sldMk cId="98509496" sldId="257"/>
        </pc:sldMkLst>
        <pc:spChg chg="mod">
          <ac:chgData name="yalda mirshekar" userId="96923c0a2263a17d" providerId="LiveId" clId="{02A021A5-E684-491C-86CF-83445B61FBDC}" dt="2025-12-01T12:43:57.423" v="111" actId="404"/>
          <ac:spMkLst>
            <pc:docMk/>
            <pc:sldMk cId="98509496" sldId="257"/>
            <ac:spMk id="4" creationId="{00000000-0000-0000-0000-000000000000}"/>
          </ac:spMkLst>
        </pc:spChg>
      </pc:sldChg>
      <pc:sldChg chg="modSp del mod">
        <pc:chgData name="yalda mirshekar" userId="96923c0a2263a17d" providerId="LiveId" clId="{02A021A5-E684-491C-86CF-83445B61FBDC}" dt="2025-12-02T08:41:31.961" v="271" actId="47"/>
        <pc:sldMkLst>
          <pc:docMk/>
          <pc:sldMk cId="2453921782" sldId="262"/>
        </pc:sldMkLst>
        <pc:spChg chg="mod">
          <ac:chgData name="yalda mirshekar" userId="96923c0a2263a17d" providerId="LiveId" clId="{02A021A5-E684-491C-86CF-83445B61FBDC}" dt="2025-12-01T12:44:49.454" v="153" actId="20577"/>
          <ac:spMkLst>
            <pc:docMk/>
            <pc:sldMk cId="2453921782" sldId="262"/>
            <ac:spMk id="4" creationId="{00000000-0000-0000-0000-000000000000}"/>
          </ac:spMkLst>
        </pc:spChg>
      </pc:sldChg>
      <pc:sldChg chg="modSp del mod">
        <pc:chgData name="yalda mirshekar" userId="96923c0a2263a17d" providerId="LiveId" clId="{02A021A5-E684-491C-86CF-83445B61FBDC}" dt="2025-12-01T12:44:57.466" v="155" actId="47"/>
        <pc:sldMkLst>
          <pc:docMk/>
          <pc:sldMk cId="2065965508" sldId="263"/>
        </pc:sldMkLst>
        <pc:spChg chg="mod">
          <ac:chgData name="yalda mirshekar" userId="96923c0a2263a17d" providerId="LiveId" clId="{02A021A5-E684-491C-86CF-83445B61FBDC}" dt="2025-12-01T12:44:52.482" v="154" actId="20577"/>
          <ac:spMkLst>
            <pc:docMk/>
            <pc:sldMk cId="2065965508" sldId="263"/>
            <ac:spMk id="4" creationId="{00000000-0000-0000-0000-000000000000}"/>
          </ac:spMkLst>
        </pc:spChg>
      </pc:sldChg>
      <pc:sldChg chg="del">
        <pc:chgData name="yalda mirshekar" userId="96923c0a2263a17d" providerId="LiveId" clId="{02A021A5-E684-491C-86CF-83445B61FBDC}" dt="2025-12-01T12:45:05.935" v="162" actId="47"/>
        <pc:sldMkLst>
          <pc:docMk/>
          <pc:sldMk cId="1239919682" sldId="264"/>
        </pc:sldMkLst>
      </pc:sldChg>
      <pc:sldChg chg="del">
        <pc:chgData name="yalda mirshekar" userId="96923c0a2263a17d" providerId="LiveId" clId="{02A021A5-E684-491C-86CF-83445B61FBDC}" dt="2025-12-01T12:45:17.898" v="170" actId="47"/>
        <pc:sldMkLst>
          <pc:docMk/>
          <pc:sldMk cId="4191141706" sldId="265"/>
        </pc:sldMkLst>
      </pc:sldChg>
      <pc:sldChg chg="modSp add mod">
        <pc:chgData name="yalda mirshekar" userId="96923c0a2263a17d" providerId="LiveId" clId="{02A021A5-E684-491C-86CF-83445B61FBDC}" dt="2025-12-02T08:42:57.991" v="366" actId="20577"/>
        <pc:sldMkLst>
          <pc:docMk/>
          <pc:sldMk cId="1623919601" sldId="267"/>
        </pc:sldMkLst>
        <pc:spChg chg="mod">
          <ac:chgData name="yalda mirshekar" userId="96923c0a2263a17d" providerId="LiveId" clId="{02A021A5-E684-491C-86CF-83445B61FBDC}" dt="2025-12-02T08:42:57.991" v="366" actId="20577"/>
          <ac:spMkLst>
            <pc:docMk/>
            <pc:sldMk cId="1623919601" sldId="267"/>
            <ac:spMk id="4" creationId="{D29113A3-63BC-EB1F-1C50-7FBA85156F8C}"/>
          </ac:spMkLst>
        </pc:spChg>
      </pc:sldChg>
      <pc:sldChg chg="add del ord">
        <pc:chgData name="yalda mirshekar" userId="96923c0a2263a17d" providerId="LiveId" clId="{02A021A5-E684-491C-86CF-83445B61FBDC}" dt="2025-12-02T08:41:32.268" v="272" actId="47"/>
        <pc:sldMkLst>
          <pc:docMk/>
          <pc:sldMk cId="3768520521" sldId="267"/>
        </pc:sldMkLst>
      </pc:sldChg>
      <pc:sldChg chg="modSp add mod">
        <pc:chgData name="yalda mirshekar" userId="96923c0a2263a17d" providerId="LiveId" clId="{02A021A5-E684-491C-86CF-83445B61FBDC}" dt="2025-12-02T08:43:27.655" v="445" actId="20577"/>
        <pc:sldMkLst>
          <pc:docMk/>
          <pc:sldMk cId="1243086776" sldId="268"/>
        </pc:sldMkLst>
        <pc:spChg chg="mod">
          <ac:chgData name="yalda mirshekar" userId="96923c0a2263a17d" providerId="LiveId" clId="{02A021A5-E684-491C-86CF-83445B61FBDC}" dt="2025-12-02T08:43:27.655" v="445" actId="20577"/>
          <ac:spMkLst>
            <pc:docMk/>
            <pc:sldMk cId="1243086776" sldId="268"/>
            <ac:spMk id="4" creationId="{C5EEF6B4-7122-FAA6-3233-3E4733B2ECF3}"/>
          </ac:spMkLst>
        </pc:spChg>
      </pc:sldChg>
      <pc:sldChg chg="modSp add del mod ord">
        <pc:chgData name="yalda mirshekar" userId="96923c0a2263a17d" providerId="LiveId" clId="{02A021A5-E684-491C-86CF-83445B61FBDC}" dt="2025-12-02T08:41:32.705" v="273" actId="47"/>
        <pc:sldMkLst>
          <pc:docMk/>
          <pc:sldMk cId="2268065745" sldId="268"/>
        </pc:sldMkLst>
        <pc:spChg chg="mod">
          <ac:chgData name="yalda mirshekar" userId="96923c0a2263a17d" providerId="LiveId" clId="{02A021A5-E684-491C-86CF-83445B61FBDC}" dt="2025-12-01T12:45:23.231" v="175" actId="20577"/>
          <ac:spMkLst>
            <pc:docMk/>
            <pc:sldMk cId="2268065745" sldId="268"/>
            <ac:spMk id="4" creationId="{1A4BFE11-95CC-BA53-B4D8-77731EFD3F65}"/>
          </ac:spMkLst>
        </pc:spChg>
      </pc:sldChg>
      <pc:sldChg chg="modSp add mod">
        <pc:chgData name="yalda mirshekar" userId="96923c0a2263a17d" providerId="LiveId" clId="{02A021A5-E684-491C-86CF-83445B61FBDC}" dt="2025-12-02T08:44:00.786" v="532" actId="20577"/>
        <pc:sldMkLst>
          <pc:docMk/>
          <pc:sldMk cId="1050231051" sldId="269"/>
        </pc:sldMkLst>
        <pc:spChg chg="mod">
          <ac:chgData name="yalda mirshekar" userId="96923c0a2263a17d" providerId="LiveId" clId="{02A021A5-E684-491C-86CF-83445B61FBDC}" dt="2025-12-02T08:44:00.786" v="532" actId="20577"/>
          <ac:spMkLst>
            <pc:docMk/>
            <pc:sldMk cId="1050231051" sldId="269"/>
            <ac:spMk id="4" creationId="{78E29323-3D3B-E72D-042C-2EF2A7A32690}"/>
          </ac:spMkLst>
        </pc:spChg>
      </pc:sldChg>
      <pc:sldChg chg="modSp add mod">
        <pc:chgData name="yalda mirshekar" userId="96923c0a2263a17d" providerId="LiveId" clId="{02A021A5-E684-491C-86CF-83445B61FBDC}" dt="2025-12-02T08:44:32.757" v="611" actId="113"/>
        <pc:sldMkLst>
          <pc:docMk/>
          <pc:sldMk cId="1554798918" sldId="270"/>
        </pc:sldMkLst>
        <pc:spChg chg="mod">
          <ac:chgData name="yalda mirshekar" userId="96923c0a2263a17d" providerId="LiveId" clId="{02A021A5-E684-491C-86CF-83445B61FBDC}" dt="2025-12-02T08:44:32.757" v="611" actId="113"/>
          <ac:spMkLst>
            <pc:docMk/>
            <pc:sldMk cId="1554798918" sldId="270"/>
            <ac:spMk id="4" creationId="{0BEE64D6-BA57-383B-E309-16F41F47FED1}"/>
          </ac:spMkLst>
        </pc:spChg>
      </pc:sldChg>
      <pc:sldChg chg="modSp add mod">
        <pc:chgData name="yalda mirshekar" userId="96923c0a2263a17d" providerId="LiveId" clId="{02A021A5-E684-491C-86CF-83445B61FBDC}" dt="2025-12-02T08:45:04.206" v="699" actId="20577"/>
        <pc:sldMkLst>
          <pc:docMk/>
          <pc:sldMk cId="2649018309" sldId="271"/>
        </pc:sldMkLst>
        <pc:spChg chg="mod">
          <ac:chgData name="yalda mirshekar" userId="96923c0a2263a17d" providerId="LiveId" clId="{02A021A5-E684-491C-86CF-83445B61FBDC}" dt="2025-12-02T08:45:04.206" v="699" actId="20577"/>
          <ac:spMkLst>
            <pc:docMk/>
            <pc:sldMk cId="2649018309" sldId="271"/>
            <ac:spMk id="4" creationId="{6EED321F-1334-F56F-04E0-676682C38459}"/>
          </ac:spMkLst>
        </pc:spChg>
      </pc:sldChg>
      <pc:sldChg chg="modSp add mod ord">
        <pc:chgData name="yalda mirshekar" userId="96923c0a2263a17d" providerId="LiveId" clId="{02A021A5-E684-491C-86CF-83445B61FBDC}" dt="2025-12-02T08:46:00.216" v="797" actId="20577"/>
        <pc:sldMkLst>
          <pc:docMk/>
          <pc:sldMk cId="78031834" sldId="272"/>
        </pc:sldMkLst>
        <pc:spChg chg="mod">
          <ac:chgData name="yalda mirshekar" userId="96923c0a2263a17d" providerId="LiveId" clId="{02A021A5-E684-491C-86CF-83445B61FBDC}" dt="2025-12-02T08:46:00.216" v="797" actId="20577"/>
          <ac:spMkLst>
            <pc:docMk/>
            <pc:sldMk cId="78031834" sldId="272"/>
            <ac:spMk id="4" creationId="{CF918882-0536-F8EA-99DD-3C3D8E2D8F31}"/>
          </ac:spMkLst>
        </pc:spChg>
      </pc:sldChg>
      <pc:sldChg chg="modSp add mod">
        <pc:chgData name="yalda mirshekar" userId="96923c0a2263a17d" providerId="LiveId" clId="{02A021A5-E684-491C-86CF-83445B61FBDC}" dt="2025-12-02T08:46:38.143" v="903" actId="20577"/>
        <pc:sldMkLst>
          <pc:docMk/>
          <pc:sldMk cId="4049597204" sldId="273"/>
        </pc:sldMkLst>
        <pc:spChg chg="mod">
          <ac:chgData name="yalda mirshekar" userId="96923c0a2263a17d" providerId="LiveId" clId="{02A021A5-E684-491C-86CF-83445B61FBDC}" dt="2025-12-02T08:46:38.143" v="903" actId="20577"/>
          <ac:spMkLst>
            <pc:docMk/>
            <pc:sldMk cId="4049597204" sldId="273"/>
            <ac:spMk id="4" creationId="{FC18B29C-643A-D7C0-2F46-8FC2307F325D}"/>
          </ac:spMkLst>
        </pc:spChg>
      </pc:sldChg>
      <pc:sldChg chg="modSp add mod">
        <pc:chgData name="yalda mirshekar" userId="96923c0a2263a17d" providerId="LiveId" clId="{02A021A5-E684-491C-86CF-83445B61FBDC}" dt="2025-12-02T08:47:31.585" v="990" actId="20577"/>
        <pc:sldMkLst>
          <pc:docMk/>
          <pc:sldMk cId="2089735311" sldId="274"/>
        </pc:sldMkLst>
        <pc:spChg chg="mod">
          <ac:chgData name="yalda mirshekar" userId="96923c0a2263a17d" providerId="LiveId" clId="{02A021A5-E684-491C-86CF-83445B61FBDC}" dt="2025-12-02T08:47:31.585" v="990" actId="20577"/>
          <ac:spMkLst>
            <pc:docMk/>
            <pc:sldMk cId="2089735311" sldId="274"/>
            <ac:spMk id="4" creationId="{810D7A96-DB72-B9DA-FD85-0F17FB42FF3C}"/>
          </ac:spMkLst>
        </pc:spChg>
      </pc:sldChg>
      <pc:sldChg chg="modSp add mod">
        <pc:chgData name="yalda mirshekar" userId="96923c0a2263a17d" providerId="LiveId" clId="{02A021A5-E684-491C-86CF-83445B61FBDC}" dt="2025-12-02T08:48:30.575" v="1079" actId="1076"/>
        <pc:sldMkLst>
          <pc:docMk/>
          <pc:sldMk cId="2733850097" sldId="275"/>
        </pc:sldMkLst>
        <pc:spChg chg="mod">
          <ac:chgData name="yalda mirshekar" userId="96923c0a2263a17d" providerId="LiveId" clId="{02A021A5-E684-491C-86CF-83445B61FBDC}" dt="2025-12-02T08:48:30.575" v="1079" actId="1076"/>
          <ac:spMkLst>
            <pc:docMk/>
            <pc:sldMk cId="2733850097" sldId="275"/>
            <ac:spMk id="4" creationId="{9FA59B4F-F971-8BC1-594E-26AFA0557DAD}"/>
          </ac:spMkLst>
        </pc:spChg>
      </pc:sldChg>
      <pc:sldChg chg="add">
        <pc:chgData name="yalda mirshekar" userId="96923c0a2263a17d" providerId="LiveId" clId="{02A021A5-E684-491C-86CF-83445B61FBDC}" dt="2025-12-02T08:48:44.282" v="1080"/>
        <pc:sldMkLst>
          <pc:docMk/>
          <pc:sldMk cId="4176318414" sldId="276"/>
        </pc:sldMkLst>
      </pc:sldChg>
      <pc:sldChg chg="add">
        <pc:chgData name="yalda mirshekar" userId="96923c0a2263a17d" providerId="LiveId" clId="{02A021A5-E684-491C-86CF-83445B61FBDC}" dt="2025-12-02T08:48:44.282" v="1080"/>
        <pc:sldMkLst>
          <pc:docMk/>
          <pc:sldMk cId="2029622054" sldId="27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966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469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433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564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56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130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335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156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900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787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0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356A-79B3-4908-B93F-B0C83E64C73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2108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8549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A22D7-DBD1-CFED-AE28-466E488C9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10D7A96-DB72-B9DA-FD85-0F17FB42FF3C}"/>
              </a:ext>
            </a:extLst>
          </p:cNvPr>
          <p:cNvSpPr/>
          <p:nvPr/>
        </p:nvSpPr>
        <p:spPr>
          <a:xfrm>
            <a:off x="1304364" y="116541"/>
            <a:ext cx="9583271" cy="517827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تو دردها را گرفتی بر تن و جان خودت عیسی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شفا بخشید زخمهایت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تمام درد و رنجم را</a:t>
            </a:r>
          </a:p>
        </p:txBody>
      </p:sp>
    </p:spTree>
    <p:extLst>
      <p:ext uri="{BB962C8B-B14F-4D97-AF65-F5344CB8AC3E}">
        <p14:creationId xmlns:p14="http://schemas.microsoft.com/office/powerpoint/2010/main" val="2089735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B4924-BDD7-ADFE-9204-C51401F402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FA59B4F-F971-8BC1-594E-26AFA0557DAD}"/>
              </a:ext>
            </a:extLst>
          </p:cNvPr>
          <p:cNvSpPr/>
          <p:nvPr/>
        </p:nvSpPr>
        <p:spPr>
          <a:xfrm>
            <a:off x="692523" y="197223"/>
            <a:ext cx="10806954" cy="393178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که من آن یوسفی بودم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که اشکریزان مرا خواندی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در آغوشم گرفتی و به بوسه شرم من راندی</a:t>
            </a:r>
          </a:p>
        </p:txBody>
      </p:sp>
    </p:spTree>
    <p:extLst>
      <p:ext uri="{BB962C8B-B14F-4D97-AF65-F5344CB8AC3E}">
        <p14:creationId xmlns:p14="http://schemas.microsoft.com/office/powerpoint/2010/main" val="2733850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DCE86A-EFDE-B67D-7EE8-53443817B9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1AE6403-0A73-147A-7FA8-CEB62A41E413}"/>
              </a:ext>
            </a:extLst>
          </p:cNvPr>
          <p:cNvSpPr/>
          <p:nvPr/>
        </p:nvSpPr>
        <p:spPr>
          <a:xfrm>
            <a:off x="1304364" y="116541"/>
            <a:ext cx="9583271" cy="517827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11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نگاه من به سوی توست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به سوی قهرمان من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تو که خالی شدی از خود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چشیدی درد جان من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3184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85CC2-5D5B-FB99-3655-C3D86272F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3E0AC95-9BF2-DD9D-5775-0AC4791D83CB}"/>
              </a:ext>
            </a:extLst>
          </p:cNvPr>
          <p:cNvSpPr/>
          <p:nvPr/>
        </p:nvSpPr>
        <p:spPr>
          <a:xfrm>
            <a:off x="1304364" y="116541"/>
            <a:ext cx="9583271" cy="517827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11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صلیب تو بشد جایی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که بخشید فیض و رحمی خاص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خدای درد آشنایم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بکرد او درد من احساس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622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7913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04364" y="116541"/>
            <a:ext cx="9583271" cy="517827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درون درد و تنهایی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زمانی که پر از ترسم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زمانی که نمی‌دانم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سوالم را ز که پرسم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354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F9CB1-CD80-4009-F7B5-9661650B3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29113A3-63BC-EB1F-1C50-7FBA85156F8C}"/>
              </a:ext>
            </a:extLst>
          </p:cNvPr>
          <p:cNvSpPr/>
          <p:nvPr/>
        </p:nvSpPr>
        <p:spPr>
          <a:xfrm>
            <a:off x="1304364" y="116541"/>
            <a:ext cx="9583271" cy="517827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زمان گیج و حیرانی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فشار و ناله و تردید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زمان غم زمان شک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زمان مرگ هر امید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919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347C80-247D-9C3D-E11C-B1C5D650B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5EEF6B4-7122-FAA6-3233-3E4733B2ECF3}"/>
              </a:ext>
            </a:extLst>
          </p:cNvPr>
          <p:cNvSpPr/>
          <p:nvPr/>
        </p:nvSpPr>
        <p:spPr>
          <a:xfrm>
            <a:off x="1304364" y="116541"/>
            <a:ext cx="9583271" cy="517827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زمانی که به اشکهایم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لباس جان من خیس است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تبسم بر لبم دارم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ولی از درد لبریزم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086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28A44-CD51-1FBB-87DD-AE2E3DABA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8E29323-3D3B-E72D-042C-2EF2A7A32690}"/>
              </a:ext>
            </a:extLst>
          </p:cNvPr>
          <p:cNvSpPr/>
          <p:nvPr/>
        </p:nvSpPr>
        <p:spPr>
          <a:xfrm>
            <a:off x="1304364" y="116541"/>
            <a:ext cx="9583271" cy="517827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زمانی که دل و جانم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به دنبال پناهی هست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همه درها به هم خورده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درون من یه رنجی هست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231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D4471-C124-C7EA-F645-D1C3CB7DC4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BEE64D6-BA57-383B-E309-16F41F47FED1}"/>
              </a:ext>
            </a:extLst>
          </p:cNvPr>
          <p:cNvSpPr/>
          <p:nvPr/>
        </p:nvSpPr>
        <p:spPr>
          <a:xfrm>
            <a:off x="1304364" y="116541"/>
            <a:ext cx="9583271" cy="517827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11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نگاه من به سوی توست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به سوی قهرمان من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تو که خالی شدی از خود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چشیدی درد جان من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798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5DECA6-FE7E-4672-DDE4-B48AF7FB8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EED321F-1334-F56F-04E0-676682C38459}"/>
              </a:ext>
            </a:extLst>
          </p:cNvPr>
          <p:cNvSpPr/>
          <p:nvPr/>
        </p:nvSpPr>
        <p:spPr>
          <a:xfrm>
            <a:off x="1304364" y="116541"/>
            <a:ext cx="9583271" cy="517827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11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صلیب تو بشد جایی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که بخشید فیض و رحمی خاص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خدای درد آشنایم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بکرد او درد من احساس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018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8CF6FC-E421-E719-DDBA-3852A12F0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F918882-0536-F8EA-99DD-3C3D8E2D8F31}"/>
              </a:ext>
            </a:extLst>
          </p:cNvPr>
          <p:cNvSpPr/>
          <p:nvPr/>
        </p:nvSpPr>
        <p:spPr>
          <a:xfrm>
            <a:off x="1304364" y="116541"/>
            <a:ext cx="9583271" cy="517827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تو دیدی اشک ابراهیم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بوقت کشتن اسحاق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تو دیدی ناله ایوب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که فرزندش برش جان داد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31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A3F02D-0437-60FE-3F1D-FF9D87BC91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18B29C-643A-D7C0-2F46-8FC2307F325D}"/>
              </a:ext>
            </a:extLst>
          </p:cNvPr>
          <p:cNvSpPr/>
          <p:nvPr/>
        </p:nvSpPr>
        <p:spPr>
          <a:xfrm>
            <a:off x="1304364" y="116541"/>
            <a:ext cx="9583271" cy="517827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تو می‌دیدی غم یعقوب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که یوسف داده بود از دست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تو فهمیدی دردی را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که بر جان بشر بنشست</a:t>
            </a:r>
          </a:p>
        </p:txBody>
      </p:sp>
    </p:spTree>
    <p:extLst>
      <p:ext uri="{BB962C8B-B14F-4D97-AF65-F5344CB8AC3E}">
        <p14:creationId xmlns:p14="http://schemas.microsoft.com/office/powerpoint/2010/main" val="4049597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215</Words>
  <Application>Microsoft Office PowerPoint</Application>
  <PresentationFormat>Widescreen</PresentationFormat>
  <Paragraphs>58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2018-08-24T09:30:35Z</dcterms:created>
  <dcterms:modified xsi:type="dcterms:W3CDTF">2025-12-02T08:48:48Z</dcterms:modified>
</cp:coreProperties>
</file>