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8" r:id="rId3"/>
    <p:sldId id="259" r:id="rId4"/>
    <p:sldId id="269" r:id="rId5"/>
    <p:sldId id="270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9"/>
    <p:restoredTop sz="94694"/>
  </p:normalViewPr>
  <p:slideViewPr>
    <p:cSldViewPr snapToGrid="0" snapToObjects="1">
      <p:cViewPr varScale="1">
        <p:scale>
          <a:sx n="85" d="100"/>
          <a:sy n="85" d="100"/>
        </p:scale>
        <p:origin x="499" y="-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E5E758B-29C1-FE49-B80E-7BD24AE88368}"/>
    <pc:docChg chg="custSel addSld delSld modSld sldOrd modMainMaster">
      <pc:chgData name="Niloofar Hosseini" userId="eb3e3110-2622-43cd-88f0-a4c46bd91734" providerId="ADAL" clId="{FE5E758B-29C1-FE49-B80E-7BD24AE88368}" dt="2024-05-23T16:13:49.244" v="491" actId="20577"/>
      <pc:docMkLst>
        <pc:docMk/>
      </pc:docMkLst>
      <pc:sldChg chg="setBg">
        <pc:chgData name="Niloofar Hosseini" userId="eb3e3110-2622-43cd-88f0-a4c46bd91734" providerId="ADAL" clId="{FE5E758B-29C1-FE49-B80E-7BD24AE88368}" dt="2024-05-23T16:04:15.781" v="4"/>
        <pc:sldMkLst>
          <pc:docMk/>
          <pc:sldMk cId="3691821178" sldId="256"/>
        </pc:sldMkLst>
      </pc:sldChg>
      <pc:sldChg chg="setBg">
        <pc:chgData name="Niloofar Hosseini" userId="eb3e3110-2622-43cd-88f0-a4c46bd91734" providerId="ADAL" clId="{FE5E758B-29C1-FE49-B80E-7BD24AE88368}" dt="2024-05-23T16:04:19.876" v="6"/>
        <pc:sldMkLst>
          <pc:docMk/>
          <pc:sldMk cId="2531838298" sldId="257"/>
        </pc:sldMkLst>
      </pc:sldChg>
      <pc:sldChg chg="del">
        <pc:chgData name="Niloofar Hosseini" userId="eb3e3110-2622-43cd-88f0-a4c46bd91734" providerId="ADAL" clId="{FE5E758B-29C1-FE49-B80E-7BD24AE88368}" dt="2024-05-23T16:07:04.223" v="182" actId="2696"/>
        <pc:sldMkLst>
          <pc:docMk/>
          <pc:sldMk cId="2037910494" sldId="258"/>
        </pc:sldMkLst>
      </pc:sldChg>
      <pc:sldChg chg="modSp mod">
        <pc:chgData name="Niloofar Hosseini" userId="eb3e3110-2622-43cd-88f0-a4c46bd91734" providerId="ADAL" clId="{FE5E758B-29C1-FE49-B80E-7BD24AE88368}" dt="2024-05-23T16:11:54.748" v="286" actId="404"/>
        <pc:sldMkLst>
          <pc:docMk/>
          <pc:sldMk cId="3650740030" sldId="259"/>
        </pc:sldMkLst>
        <pc:spChg chg="mod">
          <ac:chgData name="Niloofar Hosseini" userId="eb3e3110-2622-43cd-88f0-a4c46bd91734" providerId="ADAL" clId="{FE5E758B-29C1-FE49-B80E-7BD24AE88368}" dt="2024-05-23T16:11:54.748" v="286" actId="404"/>
          <ac:spMkLst>
            <pc:docMk/>
            <pc:sldMk cId="3650740030" sldId="259"/>
            <ac:spMk id="2" creationId="{EA2F449D-CC65-6F42-A967-27C50ED68F68}"/>
          </ac:spMkLst>
        </pc:spChg>
      </pc:sldChg>
      <pc:sldChg chg="del">
        <pc:chgData name="Niloofar Hosseini" userId="eb3e3110-2622-43cd-88f0-a4c46bd91734" providerId="ADAL" clId="{FE5E758B-29C1-FE49-B80E-7BD24AE88368}" dt="2024-05-23T16:12:12.671" v="287" actId="2696"/>
        <pc:sldMkLst>
          <pc:docMk/>
          <pc:sldMk cId="526163729" sldId="261"/>
        </pc:sldMkLst>
      </pc:sldChg>
      <pc:sldChg chg="del">
        <pc:chgData name="Niloofar Hosseini" userId="eb3e3110-2622-43cd-88f0-a4c46bd91734" providerId="ADAL" clId="{FE5E758B-29C1-FE49-B80E-7BD24AE88368}" dt="2024-05-23T16:12:42.639" v="315" actId="2696"/>
        <pc:sldMkLst>
          <pc:docMk/>
          <pc:sldMk cId="2537889905" sldId="262"/>
        </pc:sldMkLst>
      </pc:sldChg>
      <pc:sldChg chg="addSp delSp modSp mod setBg">
        <pc:chgData name="Niloofar Hosseini" userId="eb3e3110-2622-43cd-88f0-a4c46bd91734" providerId="ADAL" clId="{FE5E758B-29C1-FE49-B80E-7BD24AE88368}" dt="2024-05-23T16:06:52.055" v="181" actId="403"/>
        <pc:sldMkLst>
          <pc:docMk/>
          <pc:sldMk cId="359649149" sldId="268"/>
        </pc:sldMkLst>
        <pc:spChg chg="mod">
          <ac:chgData name="Niloofar Hosseini" userId="eb3e3110-2622-43cd-88f0-a4c46bd91734" providerId="ADAL" clId="{FE5E758B-29C1-FE49-B80E-7BD24AE88368}" dt="2024-05-23T16:06:52.055" v="181" actId="403"/>
          <ac:spMkLst>
            <pc:docMk/>
            <pc:sldMk cId="359649149" sldId="268"/>
            <ac:spMk id="2" creationId="{64EB014A-8CE1-934D-BE24-A2DF1EB7B675}"/>
          </ac:spMkLst>
        </pc:spChg>
        <pc:spChg chg="add del mod">
          <ac:chgData name="Niloofar Hosseini" userId="eb3e3110-2622-43cd-88f0-a4c46bd91734" providerId="ADAL" clId="{FE5E758B-29C1-FE49-B80E-7BD24AE88368}" dt="2024-05-23T16:06:44.463" v="177"/>
          <ac:spMkLst>
            <pc:docMk/>
            <pc:sldMk cId="359649149" sldId="268"/>
            <ac:spMk id="3" creationId="{C39B6468-EE62-032E-B13A-10D71021D043}"/>
          </ac:spMkLst>
        </pc:spChg>
      </pc:sldChg>
      <pc:sldChg chg="modSp add del mod ord">
        <pc:chgData name="Niloofar Hosseini" userId="eb3e3110-2622-43cd-88f0-a4c46bd91734" providerId="ADAL" clId="{FE5E758B-29C1-FE49-B80E-7BD24AE88368}" dt="2024-05-23T16:12:39.686" v="312" actId="2696"/>
        <pc:sldMkLst>
          <pc:docMk/>
          <pc:sldMk cId="3743327361" sldId="269"/>
        </pc:sldMkLst>
        <pc:spChg chg="mod">
          <ac:chgData name="Niloofar Hosseini" userId="eb3e3110-2622-43cd-88f0-a4c46bd91734" providerId="ADAL" clId="{FE5E758B-29C1-FE49-B80E-7BD24AE88368}" dt="2024-05-23T16:12:31.693" v="311" actId="20577"/>
          <ac:spMkLst>
            <pc:docMk/>
            <pc:sldMk cId="3743327361" sldId="269"/>
            <ac:spMk id="2" creationId="{64EB014A-8CE1-934D-BE24-A2DF1EB7B675}"/>
          </ac:spMkLst>
        </pc:spChg>
      </pc:sldChg>
      <pc:sldChg chg="modSp add mod">
        <pc:chgData name="Niloofar Hosseini" userId="eb3e3110-2622-43cd-88f0-a4c46bd91734" providerId="ADAL" clId="{FE5E758B-29C1-FE49-B80E-7BD24AE88368}" dt="2024-05-23T16:13:10.426" v="400" actId="20577"/>
        <pc:sldMkLst>
          <pc:docMk/>
          <pc:sldMk cId="3993835279" sldId="269"/>
        </pc:sldMkLst>
        <pc:spChg chg="mod">
          <ac:chgData name="Niloofar Hosseini" userId="eb3e3110-2622-43cd-88f0-a4c46bd91734" providerId="ADAL" clId="{FE5E758B-29C1-FE49-B80E-7BD24AE88368}" dt="2024-05-23T16:13:10.426" v="400" actId="20577"/>
          <ac:spMkLst>
            <pc:docMk/>
            <pc:sldMk cId="3993835279" sldId="269"/>
            <ac:spMk id="2" creationId="{EA2F449D-CC65-6F42-A967-27C50ED68F68}"/>
          </ac:spMkLst>
        </pc:spChg>
      </pc:sldChg>
      <pc:sldChg chg="modSp add mod">
        <pc:chgData name="Niloofar Hosseini" userId="eb3e3110-2622-43cd-88f0-a4c46bd91734" providerId="ADAL" clId="{FE5E758B-29C1-FE49-B80E-7BD24AE88368}" dt="2024-05-23T16:13:49.244" v="491" actId="20577"/>
        <pc:sldMkLst>
          <pc:docMk/>
          <pc:sldMk cId="1889174508" sldId="270"/>
        </pc:sldMkLst>
        <pc:spChg chg="mod">
          <ac:chgData name="Niloofar Hosseini" userId="eb3e3110-2622-43cd-88f0-a4c46bd91734" providerId="ADAL" clId="{FE5E758B-29C1-FE49-B80E-7BD24AE88368}" dt="2024-05-23T16:13:49.244" v="491" actId="20577"/>
          <ac:spMkLst>
            <pc:docMk/>
            <pc:sldMk cId="1889174508" sldId="270"/>
            <ac:spMk id="2" creationId="{EA2F449D-CC65-6F42-A967-27C50ED68F68}"/>
          </ac:spMkLst>
        </pc:spChg>
      </pc:sldChg>
      <pc:sldMasterChg chg="setBg modSldLayout">
        <pc:chgData name="Niloofar Hosseini" userId="eb3e3110-2622-43cd-88f0-a4c46bd91734" providerId="ADAL" clId="{FE5E758B-29C1-FE49-B80E-7BD24AE88368}" dt="2024-05-23T16:04:06.844" v="2"/>
        <pc:sldMasterMkLst>
          <pc:docMk/>
          <pc:sldMasterMk cId="1742848902" sldId="2147483648"/>
        </pc:sldMasterMkLst>
        <pc:sldLayoutChg chg="setBg">
          <pc:chgData name="Niloofar Hosseini" userId="eb3e3110-2622-43cd-88f0-a4c46bd91734" providerId="ADAL" clId="{FE5E758B-29C1-FE49-B80E-7BD24AE88368}" dt="2024-05-23T16:04:06.844" v="2"/>
          <pc:sldLayoutMkLst>
            <pc:docMk/>
            <pc:sldMasterMk cId="1742848902" sldId="2147483648"/>
            <pc:sldLayoutMk cId="2722139419" sldId="2147483649"/>
          </pc:sldLayoutMkLst>
        </pc:sldLayoutChg>
        <pc:sldLayoutChg chg="setBg">
          <pc:chgData name="Niloofar Hosseini" userId="eb3e3110-2622-43cd-88f0-a4c46bd91734" providerId="ADAL" clId="{FE5E758B-29C1-FE49-B80E-7BD24AE88368}" dt="2024-05-23T16:04:06.844" v="2"/>
          <pc:sldLayoutMkLst>
            <pc:docMk/>
            <pc:sldMasterMk cId="1742848902" sldId="2147483648"/>
            <pc:sldLayoutMk cId="1187257377" sldId="2147483650"/>
          </pc:sldLayoutMkLst>
        </pc:sldLayoutChg>
        <pc:sldLayoutChg chg="setBg">
          <pc:chgData name="Niloofar Hosseini" userId="eb3e3110-2622-43cd-88f0-a4c46bd91734" providerId="ADAL" clId="{FE5E758B-29C1-FE49-B80E-7BD24AE88368}" dt="2024-05-23T16:04:06.844" v="2"/>
          <pc:sldLayoutMkLst>
            <pc:docMk/>
            <pc:sldMasterMk cId="1742848902" sldId="2147483648"/>
            <pc:sldLayoutMk cId="713228797" sldId="2147483651"/>
          </pc:sldLayoutMkLst>
        </pc:sldLayoutChg>
        <pc:sldLayoutChg chg="setBg">
          <pc:chgData name="Niloofar Hosseini" userId="eb3e3110-2622-43cd-88f0-a4c46bd91734" providerId="ADAL" clId="{FE5E758B-29C1-FE49-B80E-7BD24AE88368}" dt="2024-05-23T16:04:06.844" v="2"/>
          <pc:sldLayoutMkLst>
            <pc:docMk/>
            <pc:sldMasterMk cId="1742848902" sldId="2147483648"/>
            <pc:sldLayoutMk cId="107824743" sldId="2147483652"/>
          </pc:sldLayoutMkLst>
        </pc:sldLayoutChg>
        <pc:sldLayoutChg chg="setBg">
          <pc:chgData name="Niloofar Hosseini" userId="eb3e3110-2622-43cd-88f0-a4c46bd91734" providerId="ADAL" clId="{FE5E758B-29C1-FE49-B80E-7BD24AE88368}" dt="2024-05-23T16:04:06.844" v="2"/>
          <pc:sldLayoutMkLst>
            <pc:docMk/>
            <pc:sldMasterMk cId="1742848902" sldId="2147483648"/>
            <pc:sldLayoutMk cId="304325768" sldId="2147483653"/>
          </pc:sldLayoutMkLst>
        </pc:sldLayoutChg>
        <pc:sldLayoutChg chg="setBg">
          <pc:chgData name="Niloofar Hosseini" userId="eb3e3110-2622-43cd-88f0-a4c46bd91734" providerId="ADAL" clId="{FE5E758B-29C1-FE49-B80E-7BD24AE88368}" dt="2024-05-23T16:04:06.844" v="2"/>
          <pc:sldLayoutMkLst>
            <pc:docMk/>
            <pc:sldMasterMk cId="1742848902" sldId="2147483648"/>
            <pc:sldLayoutMk cId="4273711603" sldId="2147483654"/>
          </pc:sldLayoutMkLst>
        </pc:sldLayoutChg>
        <pc:sldLayoutChg chg="setBg">
          <pc:chgData name="Niloofar Hosseini" userId="eb3e3110-2622-43cd-88f0-a4c46bd91734" providerId="ADAL" clId="{FE5E758B-29C1-FE49-B80E-7BD24AE88368}" dt="2024-05-23T16:04:06.844" v="2"/>
          <pc:sldLayoutMkLst>
            <pc:docMk/>
            <pc:sldMasterMk cId="1742848902" sldId="2147483648"/>
            <pc:sldLayoutMk cId="3205125067" sldId="2147483655"/>
          </pc:sldLayoutMkLst>
        </pc:sldLayoutChg>
        <pc:sldLayoutChg chg="setBg">
          <pc:chgData name="Niloofar Hosseini" userId="eb3e3110-2622-43cd-88f0-a4c46bd91734" providerId="ADAL" clId="{FE5E758B-29C1-FE49-B80E-7BD24AE88368}" dt="2024-05-23T16:04:06.844" v="2"/>
          <pc:sldLayoutMkLst>
            <pc:docMk/>
            <pc:sldMasterMk cId="1742848902" sldId="2147483648"/>
            <pc:sldLayoutMk cId="3511084488" sldId="2147483656"/>
          </pc:sldLayoutMkLst>
        </pc:sldLayoutChg>
        <pc:sldLayoutChg chg="setBg">
          <pc:chgData name="Niloofar Hosseini" userId="eb3e3110-2622-43cd-88f0-a4c46bd91734" providerId="ADAL" clId="{FE5E758B-29C1-FE49-B80E-7BD24AE88368}" dt="2024-05-23T16:04:06.844" v="2"/>
          <pc:sldLayoutMkLst>
            <pc:docMk/>
            <pc:sldMasterMk cId="1742848902" sldId="2147483648"/>
            <pc:sldLayoutMk cId="3818843780" sldId="2147483657"/>
          </pc:sldLayoutMkLst>
        </pc:sldLayoutChg>
        <pc:sldLayoutChg chg="setBg">
          <pc:chgData name="Niloofar Hosseini" userId="eb3e3110-2622-43cd-88f0-a4c46bd91734" providerId="ADAL" clId="{FE5E758B-29C1-FE49-B80E-7BD24AE88368}" dt="2024-05-23T16:04:06.844" v="2"/>
          <pc:sldLayoutMkLst>
            <pc:docMk/>
            <pc:sldMasterMk cId="1742848902" sldId="2147483648"/>
            <pc:sldLayoutMk cId="2790098123" sldId="2147483658"/>
          </pc:sldLayoutMkLst>
        </pc:sldLayoutChg>
        <pc:sldLayoutChg chg="setBg">
          <pc:chgData name="Niloofar Hosseini" userId="eb3e3110-2622-43cd-88f0-a4c46bd91734" providerId="ADAL" clId="{FE5E758B-29C1-FE49-B80E-7BD24AE88368}" dt="2024-05-23T16:04:06.844" v="2"/>
          <pc:sldLayoutMkLst>
            <pc:docMk/>
            <pc:sldMasterMk cId="1742848902" sldId="2147483648"/>
            <pc:sldLayoutMk cId="202354081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64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61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2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6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96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26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7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95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2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51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58562-626E-9643-BBF7-364A63F3435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84DA4-9E73-224C-BE06-96E0E350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30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BFD6938-845B-4640-AC83-298685F05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821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4EB014A-8CE1-934D-BE24-A2DF1EB7B675}"/>
              </a:ext>
            </a:extLst>
          </p:cNvPr>
          <p:cNvSpPr/>
          <p:nvPr/>
        </p:nvSpPr>
        <p:spPr>
          <a:xfrm>
            <a:off x="0" y="0"/>
            <a:ext cx="12192000" cy="745832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نگاهم به توست هلاک نخواهم شد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خواهم بینم با چشمان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روحت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نگاهم به توست هلاک نخواهم شد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با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حکمتت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مرا هدایت کن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9649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2F449D-CC65-6F42-A967-27C50ED68F68}"/>
              </a:ext>
            </a:extLst>
          </p:cNvPr>
          <p:cNvSpPr/>
          <p:nvPr/>
        </p:nvSpPr>
        <p:spPr>
          <a:xfrm>
            <a:off x="0" y="0"/>
            <a:ext cx="12192000" cy="719716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قوتم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هستی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سپرم هستی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صخره ام هستی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ابد پیروزی ، دوستت دارم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740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2F449D-CC65-6F42-A967-27C50ED68F68}"/>
              </a:ext>
            </a:extLst>
          </p:cNvPr>
          <p:cNvSpPr/>
          <p:nvPr/>
        </p:nvSpPr>
        <p:spPr>
          <a:xfrm>
            <a:off x="0" y="0"/>
            <a:ext cx="12192000" cy="719716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 سلطنت می کند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 سلطنت می کند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 سلطنت می کند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ابد پیروز است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83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2F449D-CC65-6F42-A967-27C50ED68F68}"/>
              </a:ext>
            </a:extLst>
          </p:cNvPr>
          <p:cNvSpPr/>
          <p:nvPr/>
        </p:nvSpPr>
        <p:spPr>
          <a:xfrm>
            <a:off x="0" y="0"/>
            <a:ext cx="12192000" cy="719716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سلطنت 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ابد پیروز است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174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BFD6938-845B-4640-AC83-298685F05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838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72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7</cp:revision>
  <dcterms:created xsi:type="dcterms:W3CDTF">2019-09-18T16:39:04Z</dcterms:created>
  <dcterms:modified xsi:type="dcterms:W3CDTF">2025-05-05T12:34:40Z</dcterms:modified>
</cp:coreProperties>
</file>