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3" r:id="rId4"/>
    <p:sldId id="264" r:id="rId5"/>
    <p:sldId id="265" r:id="rId6"/>
    <p:sldId id="262" r:id="rId7"/>
    <p:sldId id="267" r:id="rId8"/>
    <p:sldId id="268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9" y="-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12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346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2004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4169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176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441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356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0981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172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272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348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11525-D0A9-4AF3-8F2C-618E4B864EEC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39A8E-F639-4CD9-B677-DCAC6825AA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4869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4894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624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خواهم در این بیابان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صدایت باشم ، ای پدر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3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864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5798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خواهم در این بیابان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هموار بسازم </a:t>
            </a: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راهت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9025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5798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 تو می آیی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نسیم ، ای مسیح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9727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6784"/>
            <a:ext cx="12192000" cy="715798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خدایی که بود و هست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آن خدایی ، که در راهی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9960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5221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پادشاه جلال بر تو</a:t>
            </a:r>
          </a:p>
          <a:p>
            <a:pPr algn="ctr" rtl="1">
              <a:lnSpc>
                <a:spcPct val="150000"/>
              </a:lnSpc>
            </a:pPr>
            <a:r>
              <a:rPr lang="fa-IR" sz="6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تو ، جلال بر تو</a:t>
            </a: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8634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5221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</a:t>
            </a:r>
            <a:r>
              <a:rPr lang="fa-IR" sz="6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6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جلال بر تو</a:t>
            </a:r>
          </a:p>
          <a:p>
            <a:pPr algn="ctr" rtl="1">
              <a:lnSpc>
                <a:spcPct val="150000"/>
              </a:lnSpc>
            </a:pPr>
            <a:r>
              <a:rPr lang="fa-IR" sz="6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تو ، جلال بر تو</a:t>
            </a: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21556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5221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عیسی جلال بر تو</a:t>
            </a:r>
          </a:p>
          <a:p>
            <a:pPr algn="ctr" rtl="1">
              <a:lnSpc>
                <a:spcPct val="150000"/>
              </a:lnSpc>
            </a:pPr>
            <a:r>
              <a:rPr lang="fa-IR" sz="6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تو ، جلال بر تو</a:t>
            </a: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89243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09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75</Words>
  <Application>Microsoft Office PowerPoint</Application>
  <PresentationFormat>Widescreen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2019-12-04T16:26:01Z</dcterms:created>
  <dcterms:modified xsi:type="dcterms:W3CDTF">2025-04-28T15:28:16Z</dcterms:modified>
</cp:coreProperties>
</file>