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60" r:id="rId5"/>
    <p:sldId id="263" r:id="rId6"/>
    <p:sldId id="262" r:id="rId7"/>
    <p:sldId id="261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41"/>
    <p:restoredTop sz="94696"/>
  </p:normalViewPr>
  <p:slideViewPr>
    <p:cSldViewPr snapToGrid="0">
      <p:cViewPr varScale="1">
        <p:scale>
          <a:sx n="81" d="100"/>
          <a:sy n="81" d="100"/>
        </p:scale>
        <p:origin x="710" y="-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EE634-E158-CA43-9908-3FAD59E215D6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F231-DCEC-1941-82AF-B8EEB9605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24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EE634-E158-CA43-9908-3FAD59E215D6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F231-DCEC-1941-82AF-B8EEB9605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40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EE634-E158-CA43-9908-3FAD59E215D6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F231-DCEC-1941-82AF-B8EEB9605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35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EE634-E158-CA43-9908-3FAD59E215D6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F231-DCEC-1941-82AF-B8EEB9605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61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EE634-E158-CA43-9908-3FAD59E215D6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F231-DCEC-1941-82AF-B8EEB9605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107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EE634-E158-CA43-9908-3FAD59E215D6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F231-DCEC-1941-82AF-B8EEB9605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26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EE634-E158-CA43-9908-3FAD59E215D6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F231-DCEC-1941-82AF-B8EEB9605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59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EE634-E158-CA43-9908-3FAD59E215D6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F231-DCEC-1941-82AF-B8EEB9605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76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EE634-E158-CA43-9908-3FAD59E215D6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F231-DCEC-1941-82AF-B8EEB9605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18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EE634-E158-CA43-9908-3FAD59E215D6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F231-DCEC-1941-82AF-B8EEB9605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57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EE634-E158-CA43-9908-3FAD59E215D6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F231-DCEC-1941-82AF-B8EEB9605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69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EE634-E158-CA43-9908-3FAD59E215D6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3F231-DCEC-1941-82AF-B8EEB9605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914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4083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8CE3ED-627B-885E-0C70-85E01A8DDB30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می جنگی جنگ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می بندی راه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دشمنانم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نمی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ترسم حتی اگر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لشکرها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 دورم اردو زنند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8230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8CE3ED-627B-885E-0C70-85E01A8DDB30}"/>
              </a:ext>
            </a:extLst>
          </p:cNvPr>
          <p:cNvSpPr/>
          <p:nvPr/>
        </p:nvSpPr>
        <p:spPr>
          <a:xfrm>
            <a:off x="0" y="0"/>
            <a:ext cx="12191999" cy="764145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توست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سلاحم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نام توست پناهم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آری نام توست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مستحکم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6A8C3E8-849A-4541-2B8C-3568CBA9C78A}"/>
              </a:ext>
            </a:extLst>
          </p:cNvPr>
          <p:cNvSpPr/>
          <p:nvPr/>
        </p:nvSpPr>
        <p:spPr>
          <a:xfrm>
            <a:off x="6003634" y="956464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747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8CE3ED-627B-885E-0C70-85E01A8DDB30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می جنگی جنگ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می بندی راه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دشمنانم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نمی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ترسم حتی اگر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لشکرها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 دورم اردو زنند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65727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8CE3ED-627B-885E-0C70-85E01A8DDB30}"/>
              </a:ext>
            </a:extLst>
          </p:cNvPr>
          <p:cNvSpPr/>
          <p:nvPr/>
        </p:nvSpPr>
        <p:spPr>
          <a:xfrm>
            <a:off x="0" y="0"/>
            <a:ext cx="12191999" cy="764145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توست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سلاحم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نام توست پناهم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آری نام توست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مستحکم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6A8C3E8-849A-4541-2B8C-3568CBA9C78A}"/>
              </a:ext>
            </a:extLst>
          </p:cNvPr>
          <p:cNvSpPr/>
          <p:nvPr/>
        </p:nvSpPr>
        <p:spPr>
          <a:xfrm>
            <a:off x="6003634" y="956464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9897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8CE3ED-627B-885E-0C70-85E01A8DDB30}"/>
              </a:ext>
            </a:extLst>
          </p:cNvPr>
          <p:cNvSpPr/>
          <p:nvPr/>
        </p:nvSpPr>
        <p:spPr>
          <a:xfrm>
            <a:off x="0" y="0"/>
            <a:ext cx="12191999" cy="764145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توست برترین نام در دنیا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نجات من در نام توست عیسی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۴)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6A8C3E8-849A-4541-2B8C-3568CBA9C78A}"/>
              </a:ext>
            </a:extLst>
          </p:cNvPr>
          <p:cNvSpPr/>
          <p:nvPr/>
        </p:nvSpPr>
        <p:spPr>
          <a:xfrm>
            <a:off x="6003634" y="956464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8464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8CE3ED-627B-885E-0C70-85E01A8DDB30}"/>
              </a:ext>
            </a:extLst>
          </p:cNvPr>
          <p:cNvSpPr/>
          <p:nvPr/>
        </p:nvSpPr>
        <p:spPr>
          <a:xfrm>
            <a:off x="0" y="0"/>
            <a:ext cx="12191999" cy="764145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توست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سلاحم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نام توست پناهم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آری نام توست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مستحکم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6A8C3E8-849A-4541-2B8C-3568CBA9C78A}"/>
              </a:ext>
            </a:extLst>
          </p:cNvPr>
          <p:cNvSpPr/>
          <p:nvPr/>
        </p:nvSpPr>
        <p:spPr>
          <a:xfrm>
            <a:off x="6003634" y="956464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1532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7882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109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2024-05-23T15:50:05Z</dcterms:created>
  <dcterms:modified xsi:type="dcterms:W3CDTF">2025-05-05T12:29:21Z</dcterms:modified>
</cp:coreProperties>
</file>