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64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F0439CB-7DA8-B940-9B8D-C98F39DEBC0C}"/>
    <pc:docChg chg="addSld delSld modSld sldOrd modMainMaster">
      <pc:chgData name="Niloofar Hosseini" userId="eb3e3110-2622-43cd-88f0-a4c46bd91734" providerId="ADAL" clId="{4F0439CB-7DA8-B940-9B8D-C98F39DEBC0C}" dt="2024-06-17T09:34:06.771" v="519" actId="20577"/>
      <pc:docMkLst>
        <pc:docMk/>
      </pc:docMkLst>
      <pc:sldChg chg="addSp delSp modSp mod setBg">
        <pc:chgData name="Niloofar Hosseini" userId="eb3e3110-2622-43cd-88f0-a4c46bd91734" providerId="ADAL" clId="{4F0439CB-7DA8-B940-9B8D-C98F39DEBC0C}" dt="2024-06-17T09:31:07.704" v="204" actId="20577"/>
        <pc:sldMkLst>
          <pc:docMk/>
          <pc:sldMk cId="2466072637" sldId="256"/>
        </pc:sldMkLst>
        <pc:spChg chg="add del mod">
          <ac:chgData name="Niloofar Hosseini" userId="eb3e3110-2622-43cd-88f0-a4c46bd91734" providerId="ADAL" clId="{4F0439CB-7DA8-B940-9B8D-C98F39DEBC0C}" dt="2024-06-17T09:30:09.137" v="114"/>
          <ac:spMkLst>
            <pc:docMk/>
            <pc:sldMk cId="2466072637" sldId="256"/>
            <ac:spMk id="2" creationId="{25218B82-023B-87BE-DBDF-86BF73AB1775}"/>
          </ac:spMkLst>
        </pc:spChg>
        <pc:spChg chg="mod">
          <ac:chgData name="Niloofar Hosseini" userId="eb3e3110-2622-43cd-88f0-a4c46bd91734" providerId="ADAL" clId="{4F0439CB-7DA8-B940-9B8D-C98F39DEBC0C}" dt="2024-06-17T09:31:07.704" v="204" actId="20577"/>
          <ac:spMkLst>
            <pc:docMk/>
            <pc:sldMk cId="2466072637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F0439CB-7DA8-B940-9B8D-C98F39DEBC0C}" dt="2024-06-17T09:31:21.747" v="211" actId="20577"/>
        <pc:sldMkLst>
          <pc:docMk/>
          <pc:sldMk cId="3578482165" sldId="257"/>
        </pc:sldMkLst>
        <pc:spChg chg="mod">
          <ac:chgData name="Niloofar Hosseini" userId="eb3e3110-2622-43cd-88f0-a4c46bd91734" providerId="ADAL" clId="{4F0439CB-7DA8-B940-9B8D-C98F39DEBC0C}" dt="2024-06-17T09:31:21.747" v="211" actId="20577"/>
          <ac:spMkLst>
            <pc:docMk/>
            <pc:sldMk cId="3578482165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F0439CB-7DA8-B940-9B8D-C98F39DEBC0C}" dt="2024-06-17T09:31:29.626" v="212" actId="2696"/>
        <pc:sldMkLst>
          <pc:docMk/>
          <pc:sldMk cId="3450599311" sldId="258"/>
        </pc:sldMkLst>
      </pc:sldChg>
      <pc:sldChg chg="del">
        <pc:chgData name="Niloofar Hosseini" userId="eb3e3110-2622-43cd-88f0-a4c46bd91734" providerId="ADAL" clId="{4F0439CB-7DA8-B940-9B8D-C98F39DEBC0C}" dt="2024-06-17T09:31:29.803" v="213" actId="2696"/>
        <pc:sldMkLst>
          <pc:docMk/>
          <pc:sldMk cId="902474563" sldId="259"/>
        </pc:sldMkLst>
      </pc:sldChg>
      <pc:sldChg chg="del">
        <pc:chgData name="Niloofar Hosseini" userId="eb3e3110-2622-43cd-88f0-a4c46bd91734" providerId="ADAL" clId="{4F0439CB-7DA8-B940-9B8D-C98F39DEBC0C}" dt="2024-06-17T09:31:29.963" v="214" actId="2696"/>
        <pc:sldMkLst>
          <pc:docMk/>
          <pc:sldMk cId="3133269218" sldId="260"/>
        </pc:sldMkLst>
      </pc:sldChg>
      <pc:sldChg chg="del">
        <pc:chgData name="Niloofar Hosseini" userId="eb3e3110-2622-43cd-88f0-a4c46bd91734" providerId="ADAL" clId="{4F0439CB-7DA8-B940-9B8D-C98F39DEBC0C}" dt="2024-06-17T09:31:29.967" v="215" actId="2696"/>
        <pc:sldMkLst>
          <pc:docMk/>
          <pc:sldMk cId="1291648666" sldId="261"/>
        </pc:sldMkLst>
      </pc:sldChg>
      <pc:sldChg chg="setBg">
        <pc:chgData name="Niloofar Hosseini" userId="eb3e3110-2622-43cd-88f0-a4c46bd91734" providerId="ADAL" clId="{4F0439CB-7DA8-B940-9B8D-C98F39DEBC0C}" dt="2024-06-17T09:25:35.063" v="6"/>
        <pc:sldMkLst>
          <pc:docMk/>
          <pc:sldMk cId="4152515051" sldId="262"/>
        </pc:sldMkLst>
      </pc:sldChg>
      <pc:sldChg chg="setBg">
        <pc:chgData name="Niloofar Hosseini" userId="eb3e3110-2622-43cd-88f0-a4c46bd91734" providerId="ADAL" clId="{4F0439CB-7DA8-B940-9B8D-C98F39DEBC0C}" dt="2024-06-17T09:25:31.204" v="4"/>
        <pc:sldMkLst>
          <pc:docMk/>
          <pc:sldMk cId="2070141515" sldId="263"/>
        </pc:sldMkLst>
      </pc:sldChg>
      <pc:sldChg chg="modSp add mod ord">
        <pc:chgData name="Niloofar Hosseini" userId="eb3e3110-2622-43cd-88f0-a4c46bd91734" providerId="ADAL" clId="{4F0439CB-7DA8-B940-9B8D-C98F39DEBC0C}" dt="2024-06-17T09:32:42.542" v="311" actId="403"/>
        <pc:sldMkLst>
          <pc:docMk/>
          <pc:sldMk cId="340905167" sldId="264"/>
        </pc:sldMkLst>
        <pc:spChg chg="mod">
          <ac:chgData name="Niloofar Hosseini" userId="eb3e3110-2622-43cd-88f0-a4c46bd91734" providerId="ADAL" clId="{4F0439CB-7DA8-B940-9B8D-C98F39DEBC0C}" dt="2024-06-17T09:32:42.542" v="311" actId="403"/>
          <ac:spMkLst>
            <pc:docMk/>
            <pc:sldMk cId="340905167" sldId="264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4F0439CB-7DA8-B940-9B8D-C98F39DEBC0C}" dt="2024-06-17T09:33:28.116" v="424" actId="403"/>
        <pc:sldMkLst>
          <pc:docMk/>
          <pc:sldMk cId="3051441323" sldId="265"/>
        </pc:sldMkLst>
        <pc:spChg chg="mod">
          <ac:chgData name="Niloofar Hosseini" userId="eb3e3110-2622-43cd-88f0-a4c46bd91734" providerId="ADAL" clId="{4F0439CB-7DA8-B940-9B8D-C98F39DEBC0C}" dt="2024-06-17T09:33:28.116" v="424" actId="403"/>
          <ac:spMkLst>
            <pc:docMk/>
            <pc:sldMk cId="3051441323" sldId="265"/>
            <ac:spMk id="4" creationId="{00000000-0000-0000-0000-000000000000}"/>
          </ac:spMkLst>
        </pc:spChg>
      </pc:sldChg>
      <pc:sldChg chg="modSp add mod replId">
        <pc:chgData name="Niloofar Hosseini" userId="eb3e3110-2622-43cd-88f0-a4c46bd91734" providerId="ADAL" clId="{4F0439CB-7DA8-B940-9B8D-C98F39DEBC0C}" dt="2024-06-17T09:34:06.771" v="519" actId="20577"/>
        <pc:sldMkLst>
          <pc:docMk/>
          <pc:sldMk cId="2895392547" sldId="266"/>
        </pc:sldMkLst>
        <pc:spChg chg="mod">
          <ac:chgData name="Niloofar Hosseini" userId="eb3e3110-2622-43cd-88f0-a4c46bd91734" providerId="ADAL" clId="{4F0439CB-7DA8-B940-9B8D-C98F39DEBC0C}" dt="2024-06-17T09:34:06.771" v="519" actId="20577"/>
          <ac:spMkLst>
            <pc:docMk/>
            <pc:sldMk cId="2895392547" sldId="266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4F0439CB-7DA8-B940-9B8D-C98F39DEBC0C}" dt="2024-06-17T09:32:49.788" v="312" actId="2890"/>
        <pc:sldMkLst>
          <pc:docMk/>
          <pc:sldMk cId="624803338" sldId="267"/>
        </pc:sldMkLst>
      </pc:sldChg>
      <pc:sldMasterChg chg="setBg modSldLayout">
        <pc:chgData name="Niloofar Hosseini" userId="eb3e3110-2622-43cd-88f0-a4c46bd91734" providerId="ADAL" clId="{4F0439CB-7DA8-B940-9B8D-C98F39DEBC0C}" dt="2024-06-17T09:25:26.323" v="2"/>
        <pc:sldMasterMkLst>
          <pc:docMk/>
          <pc:sldMasterMk cId="3720436915" sldId="2147483648"/>
        </pc:sldMasterMkLst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1053779062" sldId="2147483649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2557286827" sldId="2147483650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1841204757" sldId="2147483651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2049113022" sldId="2147483652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3183379554" sldId="2147483653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3704938864" sldId="2147483654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2642900928" sldId="2147483655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3300390823" sldId="2147483656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1741465443" sldId="2147483657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1545761462" sldId="2147483658"/>
          </pc:sldLayoutMkLst>
        </pc:sldLayoutChg>
        <pc:sldLayoutChg chg="setBg">
          <pc:chgData name="Niloofar Hosseini" userId="eb3e3110-2622-43cd-88f0-a4c46bd91734" providerId="ADAL" clId="{4F0439CB-7DA8-B940-9B8D-C98F39DEBC0C}" dt="2024-06-17T09:25:26.323" v="2"/>
          <pc:sldLayoutMkLst>
            <pc:docMk/>
            <pc:sldMasterMk cId="3720436915" sldId="2147483648"/>
            <pc:sldLayoutMk cId="96358533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266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11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18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071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87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751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495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31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847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407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541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3005F-54CF-4E90-A5CA-B5BE4BF8BEF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CD49C-9EEB-4639-A15C-707334CB76F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2633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0141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81274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وقتی بود جهان سرد و تاریک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او مهیب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 آفرید نور و حیات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او مهیب است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07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5577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آن خدای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جلجتا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قدرت او بی همتا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باید در خاطر آریم که نام او مهیب است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8482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699710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خدای ما مهیب است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آسمان و زمین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حاکم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او مهیب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05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70509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خداوند ما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و پاک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او مهیب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امانت او تا به افلاک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او مهیب است</a:t>
            </a:r>
          </a:p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41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5577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گرچه مهرش بس عظیم خشمش بر گناه عظیم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هرگز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نبر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از خاطر که نام او مهیب است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95392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699710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خدای ما مهیب است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آسمان و زمین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حاکم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او مهیب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803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2515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108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2019-09-24T10:37:48Z</dcterms:created>
  <dcterms:modified xsi:type="dcterms:W3CDTF">2025-05-05T11:54:35Z</dcterms:modified>
</cp:coreProperties>
</file>