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6" r:id="rId2"/>
    <p:sldId id="256" r:id="rId3"/>
    <p:sldId id="258" r:id="rId4"/>
    <p:sldId id="259" r:id="rId5"/>
    <p:sldId id="267" r:id="rId6"/>
    <p:sldId id="268" r:id="rId7"/>
    <p:sldId id="269" r:id="rId8"/>
    <p:sldId id="265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7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-4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88CDB836-54DA-EA45-833C-9C22894412F8}"/>
    <pc:docChg chg="undo custSel addSld delSld modSld sldOrd modMainMaster">
      <pc:chgData name="Niloofar Hosseini" userId="eb3e3110-2622-43cd-88f0-a4c46bd91734" providerId="ADAL" clId="{88CDB836-54DA-EA45-833C-9C22894412F8}" dt="2024-05-23T15:43:31.667" v="575" actId="2696"/>
      <pc:docMkLst>
        <pc:docMk/>
      </pc:docMkLst>
      <pc:sldChg chg="addSp delSp modSp mod">
        <pc:chgData name="Niloofar Hosseini" userId="eb3e3110-2622-43cd-88f0-a4c46bd91734" providerId="ADAL" clId="{88CDB836-54DA-EA45-833C-9C22894412F8}" dt="2024-05-23T15:39:41.496" v="167"/>
        <pc:sldMkLst>
          <pc:docMk/>
          <pc:sldMk cId="4108983320" sldId="256"/>
        </pc:sldMkLst>
        <pc:spChg chg="add del mod">
          <ac:chgData name="Niloofar Hosseini" userId="eb3e3110-2622-43cd-88f0-a4c46bd91734" providerId="ADAL" clId="{88CDB836-54DA-EA45-833C-9C22894412F8}" dt="2024-05-23T15:39:41.496" v="167"/>
          <ac:spMkLst>
            <pc:docMk/>
            <pc:sldMk cId="4108983320" sldId="256"/>
            <ac:spMk id="2" creationId="{FB04B1F4-B484-EDC7-40A2-40236BCE1ABC}"/>
          </ac:spMkLst>
        </pc:spChg>
        <pc:spChg chg="mod">
          <ac:chgData name="Niloofar Hosseini" userId="eb3e3110-2622-43cd-88f0-a4c46bd91734" providerId="ADAL" clId="{88CDB836-54DA-EA45-833C-9C22894412F8}" dt="2024-05-23T15:39:36.848" v="165" actId="20577"/>
          <ac:spMkLst>
            <pc:docMk/>
            <pc:sldMk cId="4108983320" sldId="256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88CDB836-54DA-EA45-833C-9C22894412F8}" dt="2024-05-23T15:39:43.389" v="168" actId="2696"/>
        <pc:sldMkLst>
          <pc:docMk/>
          <pc:sldMk cId="1126351014" sldId="257"/>
        </pc:sldMkLst>
      </pc:sldChg>
      <pc:sldChg chg="modSp mod">
        <pc:chgData name="Niloofar Hosseini" userId="eb3e3110-2622-43cd-88f0-a4c46bd91734" providerId="ADAL" clId="{88CDB836-54DA-EA45-833C-9C22894412F8}" dt="2024-05-23T15:40:38.656" v="305" actId="20577"/>
        <pc:sldMkLst>
          <pc:docMk/>
          <pc:sldMk cId="4050128198" sldId="258"/>
        </pc:sldMkLst>
        <pc:spChg chg="mod">
          <ac:chgData name="Niloofar Hosseini" userId="eb3e3110-2622-43cd-88f0-a4c46bd91734" providerId="ADAL" clId="{88CDB836-54DA-EA45-833C-9C22894412F8}" dt="2024-05-23T15:40:38.656" v="305" actId="20577"/>
          <ac:spMkLst>
            <pc:docMk/>
            <pc:sldMk cId="4050128198" sldId="258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88CDB836-54DA-EA45-833C-9C22894412F8}" dt="2024-05-23T15:41:44.045" v="428" actId="403"/>
        <pc:sldMkLst>
          <pc:docMk/>
          <pc:sldMk cId="2586005995" sldId="259"/>
        </pc:sldMkLst>
        <pc:spChg chg="mod">
          <ac:chgData name="Niloofar Hosseini" userId="eb3e3110-2622-43cd-88f0-a4c46bd91734" providerId="ADAL" clId="{88CDB836-54DA-EA45-833C-9C22894412F8}" dt="2024-05-23T15:41:44.045" v="428" actId="403"/>
          <ac:spMkLst>
            <pc:docMk/>
            <pc:sldMk cId="2586005995" sldId="259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88CDB836-54DA-EA45-833C-9C22894412F8}" dt="2024-05-23T15:41:48.374" v="429" actId="2696"/>
        <pc:sldMkLst>
          <pc:docMk/>
          <pc:sldMk cId="3216396662" sldId="260"/>
        </pc:sldMkLst>
      </pc:sldChg>
      <pc:sldChg chg="modSp del mod">
        <pc:chgData name="Niloofar Hosseini" userId="eb3e3110-2622-43cd-88f0-a4c46bd91734" providerId="ADAL" clId="{88CDB836-54DA-EA45-833C-9C22894412F8}" dt="2024-05-23T15:42:38.851" v="506" actId="2696"/>
        <pc:sldMkLst>
          <pc:docMk/>
          <pc:sldMk cId="2069584662" sldId="261"/>
        </pc:sldMkLst>
        <pc:spChg chg="mod">
          <ac:chgData name="Niloofar Hosseini" userId="eb3e3110-2622-43cd-88f0-a4c46bd91734" providerId="ADAL" clId="{88CDB836-54DA-EA45-833C-9C22894412F8}" dt="2024-05-23T15:42:37.285" v="505" actId="20577"/>
          <ac:spMkLst>
            <pc:docMk/>
            <pc:sldMk cId="2069584662" sldId="261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88CDB836-54DA-EA45-833C-9C22894412F8}" dt="2024-05-23T15:43:30.572" v="573" actId="2696"/>
        <pc:sldMkLst>
          <pc:docMk/>
          <pc:sldMk cId="1681496998" sldId="262"/>
        </pc:sldMkLst>
      </pc:sldChg>
      <pc:sldChg chg="del">
        <pc:chgData name="Niloofar Hosseini" userId="eb3e3110-2622-43cd-88f0-a4c46bd91734" providerId="ADAL" clId="{88CDB836-54DA-EA45-833C-9C22894412F8}" dt="2024-05-23T15:43:30.850" v="574" actId="2696"/>
        <pc:sldMkLst>
          <pc:docMk/>
          <pc:sldMk cId="181035081" sldId="263"/>
        </pc:sldMkLst>
      </pc:sldChg>
      <pc:sldChg chg="del">
        <pc:chgData name="Niloofar Hosseini" userId="eb3e3110-2622-43cd-88f0-a4c46bd91734" providerId="ADAL" clId="{88CDB836-54DA-EA45-833C-9C22894412F8}" dt="2024-05-23T15:43:31.667" v="575" actId="2696"/>
        <pc:sldMkLst>
          <pc:docMk/>
          <pc:sldMk cId="3299166251" sldId="264"/>
        </pc:sldMkLst>
      </pc:sldChg>
      <pc:sldChg chg="setBg">
        <pc:chgData name="Niloofar Hosseini" userId="eb3e3110-2622-43cd-88f0-a4c46bd91734" providerId="ADAL" clId="{88CDB836-54DA-EA45-833C-9C22894412F8}" dt="2024-05-23T15:37:37.118" v="6"/>
        <pc:sldMkLst>
          <pc:docMk/>
          <pc:sldMk cId="4294898320" sldId="265"/>
        </pc:sldMkLst>
      </pc:sldChg>
      <pc:sldChg chg="setBg">
        <pc:chgData name="Niloofar Hosseini" userId="eb3e3110-2622-43cd-88f0-a4c46bd91734" providerId="ADAL" clId="{88CDB836-54DA-EA45-833C-9C22894412F8}" dt="2024-05-23T15:37:33.422" v="4"/>
        <pc:sldMkLst>
          <pc:docMk/>
          <pc:sldMk cId="2809859865" sldId="266"/>
        </pc:sldMkLst>
      </pc:sldChg>
      <pc:sldChg chg="modSp add mod ord">
        <pc:chgData name="Niloofar Hosseini" userId="eb3e3110-2622-43cd-88f0-a4c46bd91734" providerId="ADAL" clId="{88CDB836-54DA-EA45-833C-9C22894412F8}" dt="2024-05-23T15:43:18.528" v="568" actId="404"/>
        <pc:sldMkLst>
          <pc:docMk/>
          <pc:sldMk cId="749665837" sldId="267"/>
        </pc:sldMkLst>
        <pc:spChg chg="mod">
          <ac:chgData name="Niloofar Hosseini" userId="eb3e3110-2622-43cd-88f0-a4c46bd91734" providerId="ADAL" clId="{88CDB836-54DA-EA45-833C-9C22894412F8}" dt="2024-05-23T15:43:18.528" v="568" actId="404"/>
          <ac:spMkLst>
            <pc:docMk/>
            <pc:sldMk cId="749665837" sldId="267"/>
            <ac:spMk id="4" creationId="{00000000-0000-0000-0000-000000000000}"/>
          </ac:spMkLst>
        </pc:spChg>
      </pc:sldChg>
      <pc:sldChg chg="add ord">
        <pc:chgData name="Niloofar Hosseini" userId="eb3e3110-2622-43cd-88f0-a4c46bd91734" providerId="ADAL" clId="{88CDB836-54DA-EA45-833C-9C22894412F8}" dt="2024-05-23T15:43:27.070" v="570" actId="20578"/>
        <pc:sldMkLst>
          <pc:docMk/>
          <pc:sldMk cId="4106032666" sldId="268"/>
        </pc:sldMkLst>
      </pc:sldChg>
      <pc:sldChg chg="add ord">
        <pc:chgData name="Niloofar Hosseini" userId="eb3e3110-2622-43cd-88f0-a4c46bd91734" providerId="ADAL" clId="{88CDB836-54DA-EA45-833C-9C22894412F8}" dt="2024-05-23T15:43:29.670" v="572" actId="20578"/>
        <pc:sldMkLst>
          <pc:docMk/>
          <pc:sldMk cId="1258673192" sldId="269"/>
        </pc:sldMkLst>
      </pc:sldChg>
      <pc:sldMasterChg chg="setBg modSldLayout">
        <pc:chgData name="Niloofar Hosseini" userId="eb3e3110-2622-43cd-88f0-a4c46bd91734" providerId="ADAL" clId="{88CDB836-54DA-EA45-833C-9C22894412F8}" dt="2024-05-23T15:37:23.911" v="2"/>
        <pc:sldMasterMkLst>
          <pc:docMk/>
          <pc:sldMasterMk cId="3747566707" sldId="2147483648"/>
        </pc:sldMasterMkLst>
        <pc:sldLayoutChg chg="setBg">
          <pc:chgData name="Niloofar Hosseini" userId="eb3e3110-2622-43cd-88f0-a4c46bd91734" providerId="ADAL" clId="{88CDB836-54DA-EA45-833C-9C22894412F8}" dt="2024-05-23T15:37:23.911" v="2"/>
          <pc:sldLayoutMkLst>
            <pc:docMk/>
            <pc:sldMasterMk cId="3747566707" sldId="2147483648"/>
            <pc:sldLayoutMk cId="1661370854" sldId="2147483649"/>
          </pc:sldLayoutMkLst>
        </pc:sldLayoutChg>
        <pc:sldLayoutChg chg="setBg">
          <pc:chgData name="Niloofar Hosseini" userId="eb3e3110-2622-43cd-88f0-a4c46bd91734" providerId="ADAL" clId="{88CDB836-54DA-EA45-833C-9C22894412F8}" dt="2024-05-23T15:37:23.911" v="2"/>
          <pc:sldLayoutMkLst>
            <pc:docMk/>
            <pc:sldMasterMk cId="3747566707" sldId="2147483648"/>
            <pc:sldLayoutMk cId="668672256" sldId="2147483650"/>
          </pc:sldLayoutMkLst>
        </pc:sldLayoutChg>
        <pc:sldLayoutChg chg="setBg">
          <pc:chgData name="Niloofar Hosseini" userId="eb3e3110-2622-43cd-88f0-a4c46bd91734" providerId="ADAL" clId="{88CDB836-54DA-EA45-833C-9C22894412F8}" dt="2024-05-23T15:37:23.911" v="2"/>
          <pc:sldLayoutMkLst>
            <pc:docMk/>
            <pc:sldMasterMk cId="3747566707" sldId="2147483648"/>
            <pc:sldLayoutMk cId="2982122065" sldId="2147483651"/>
          </pc:sldLayoutMkLst>
        </pc:sldLayoutChg>
        <pc:sldLayoutChg chg="setBg">
          <pc:chgData name="Niloofar Hosseini" userId="eb3e3110-2622-43cd-88f0-a4c46bd91734" providerId="ADAL" clId="{88CDB836-54DA-EA45-833C-9C22894412F8}" dt="2024-05-23T15:37:23.911" v="2"/>
          <pc:sldLayoutMkLst>
            <pc:docMk/>
            <pc:sldMasterMk cId="3747566707" sldId="2147483648"/>
            <pc:sldLayoutMk cId="20953644" sldId="2147483652"/>
          </pc:sldLayoutMkLst>
        </pc:sldLayoutChg>
        <pc:sldLayoutChg chg="setBg">
          <pc:chgData name="Niloofar Hosseini" userId="eb3e3110-2622-43cd-88f0-a4c46bd91734" providerId="ADAL" clId="{88CDB836-54DA-EA45-833C-9C22894412F8}" dt="2024-05-23T15:37:23.911" v="2"/>
          <pc:sldLayoutMkLst>
            <pc:docMk/>
            <pc:sldMasterMk cId="3747566707" sldId="2147483648"/>
            <pc:sldLayoutMk cId="2112589007" sldId="2147483653"/>
          </pc:sldLayoutMkLst>
        </pc:sldLayoutChg>
        <pc:sldLayoutChg chg="setBg">
          <pc:chgData name="Niloofar Hosseini" userId="eb3e3110-2622-43cd-88f0-a4c46bd91734" providerId="ADAL" clId="{88CDB836-54DA-EA45-833C-9C22894412F8}" dt="2024-05-23T15:37:23.911" v="2"/>
          <pc:sldLayoutMkLst>
            <pc:docMk/>
            <pc:sldMasterMk cId="3747566707" sldId="2147483648"/>
            <pc:sldLayoutMk cId="1427593855" sldId="2147483654"/>
          </pc:sldLayoutMkLst>
        </pc:sldLayoutChg>
        <pc:sldLayoutChg chg="setBg">
          <pc:chgData name="Niloofar Hosseini" userId="eb3e3110-2622-43cd-88f0-a4c46bd91734" providerId="ADAL" clId="{88CDB836-54DA-EA45-833C-9C22894412F8}" dt="2024-05-23T15:37:23.911" v="2"/>
          <pc:sldLayoutMkLst>
            <pc:docMk/>
            <pc:sldMasterMk cId="3747566707" sldId="2147483648"/>
            <pc:sldLayoutMk cId="79002906" sldId="2147483655"/>
          </pc:sldLayoutMkLst>
        </pc:sldLayoutChg>
        <pc:sldLayoutChg chg="setBg">
          <pc:chgData name="Niloofar Hosseini" userId="eb3e3110-2622-43cd-88f0-a4c46bd91734" providerId="ADAL" clId="{88CDB836-54DA-EA45-833C-9C22894412F8}" dt="2024-05-23T15:37:23.911" v="2"/>
          <pc:sldLayoutMkLst>
            <pc:docMk/>
            <pc:sldMasterMk cId="3747566707" sldId="2147483648"/>
            <pc:sldLayoutMk cId="2995184983" sldId="2147483656"/>
          </pc:sldLayoutMkLst>
        </pc:sldLayoutChg>
        <pc:sldLayoutChg chg="setBg">
          <pc:chgData name="Niloofar Hosseini" userId="eb3e3110-2622-43cd-88f0-a4c46bd91734" providerId="ADAL" clId="{88CDB836-54DA-EA45-833C-9C22894412F8}" dt="2024-05-23T15:37:23.911" v="2"/>
          <pc:sldLayoutMkLst>
            <pc:docMk/>
            <pc:sldMasterMk cId="3747566707" sldId="2147483648"/>
            <pc:sldLayoutMk cId="2556933383" sldId="2147483657"/>
          </pc:sldLayoutMkLst>
        </pc:sldLayoutChg>
        <pc:sldLayoutChg chg="setBg">
          <pc:chgData name="Niloofar Hosseini" userId="eb3e3110-2622-43cd-88f0-a4c46bd91734" providerId="ADAL" clId="{88CDB836-54DA-EA45-833C-9C22894412F8}" dt="2024-05-23T15:37:23.911" v="2"/>
          <pc:sldLayoutMkLst>
            <pc:docMk/>
            <pc:sldMasterMk cId="3747566707" sldId="2147483648"/>
            <pc:sldLayoutMk cId="1950877555" sldId="2147483658"/>
          </pc:sldLayoutMkLst>
        </pc:sldLayoutChg>
        <pc:sldLayoutChg chg="setBg">
          <pc:chgData name="Niloofar Hosseini" userId="eb3e3110-2622-43cd-88f0-a4c46bd91734" providerId="ADAL" clId="{88CDB836-54DA-EA45-833C-9C22894412F8}" dt="2024-05-23T15:37:23.911" v="2"/>
          <pc:sldLayoutMkLst>
            <pc:docMk/>
            <pc:sldMasterMk cId="3747566707" sldId="2147483648"/>
            <pc:sldLayoutMk cId="3351960202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FF376-FE09-4106-B6CF-92522C70731D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CA012-B377-4CAF-86D2-6793D852AC3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1396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FF376-FE09-4106-B6CF-92522C70731D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CA012-B377-4CAF-86D2-6793D852AC3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508244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FF376-FE09-4106-B6CF-92522C70731D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CA012-B377-4CAF-86D2-6793D852AC3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17495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FF376-FE09-4106-B6CF-92522C70731D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CA012-B377-4CAF-86D2-6793D852AC3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00009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FF376-FE09-4106-B6CF-92522C70731D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CA012-B377-4CAF-86D2-6793D852AC3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596485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FF376-FE09-4106-B6CF-92522C70731D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CA012-B377-4CAF-86D2-6793D852AC3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24563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FF376-FE09-4106-B6CF-92522C70731D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CA012-B377-4CAF-86D2-6793D852AC3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571977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FF376-FE09-4106-B6CF-92522C70731D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CA012-B377-4CAF-86D2-6793D852AC3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020207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FF376-FE09-4106-B6CF-92522C70731D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CA012-B377-4CAF-86D2-6793D852AC3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34761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FF376-FE09-4106-B6CF-92522C70731D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CA012-B377-4CAF-86D2-6793D852AC3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58508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FF376-FE09-4106-B6CF-92522C70731D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CA012-B377-4CAF-86D2-6793D852AC3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91450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8FF376-FE09-4106-B6CF-92522C70731D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4CA012-B377-4CAF-86D2-6793D852AC3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1650474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098598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12192000" cy="7249742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نام عیساست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ملجای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ما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سایبان از طوفان کمک در تنگی ها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نام عیساست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صخره‌ی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اَمن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قلعه‌ی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ابدی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اُمیدی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مستحکم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1089833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12192000" cy="725390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در ضعف ها قدرت دهنده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در سختی نجات دهنده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در نام تو قدرت هست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در نام تو قدرت هست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0501281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12192000" cy="7698967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اندر نام عیسی شفا و حیات است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زنجیرها فرو ریزند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هر زانو خم گردد قلبها بسرایند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سرودهای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آزادی ، در نام تو</a:t>
            </a:r>
          </a:p>
          <a:p>
            <a:pPr algn="ctr" rtl="1">
              <a:lnSpc>
                <a:spcPct val="150000"/>
              </a:lnSpc>
            </a:pP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5860059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12192000" cy="7030835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ملکوت تو بیاید </a:t>
            </a:r>
          </a:p>
          <a:p>
            <a:pPr algn="ctr" rtl="1">
              <a:lnSpc>
                <a:spcPct val="2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و تمام خلقت نامت جلال دهند</a:t>
            </a:r>
          </a:p>
          <a:p>
            <a:pPr algn="ctr" rtl="1">
              <a:lnSpc>
                <a:spcPct val="150000"/>
              </a:lnSpc>
            </a:pPr>
            <a:endParaRPr lang="fa-IR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7496658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12192000" cy="725390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در ضعف ها قدرت دهنده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در سختی نجات دهنده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در نام تو قدرت هست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در نام تو قدرت هست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1060326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12192000" cy="7698967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اندر نام عیسی شفا و حیات است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زنجیرها فرو ریزند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هر زانو خم گردد قلبها بسرایند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سرودهای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آزادی ، در نام تو</a:t>
            </a:r>
          </a:p>
          <a:p>
            <a:pPr algn="ctr" rtl="1">
              <a:lnSpc>
                <a:spcPct val="150000"/>
              </a:lnSpc>
            </a:pP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2586731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948983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</TotalTime>
  <Words>110</Words>
  <Application>Microsoft Office PowerPoint</Application>
  <PresentationFormat>Widescreen</PresentationFormat>
  <Paragraphs>28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3</cp:revision>
  <dcterms:created xsi:type="dcterms:W3CDTF">2019-12-02T22:34:34Z</dcterms:created>
  <dcterms:modified xsi:type="dcterms:W3CDTF">2025-05-05T11:53:37Z</dcterms:modified>
</cp:coreProperties>
</file>