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412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32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C9C1A-7649-4643-B0DA-CD8633B8FA4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A57A-F3A9-804E-8260-38CAB641D8F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16963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C9C1A-7649-4643-B0DA-CD8633B8FA4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A57A-F3A9-804E-8260-38CAB641D8F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82712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C9C1A-7649-4643-B0DA-CD8633B8FA4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A57A-F3A9-804E-8260-38CAB641D8F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85765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C9C1A-7649-4643-B0DA-CD8633B8FA4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A57A-F3A9-804E-8260-38CAB641D8F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4339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C9C1A-7649-4643-B0DA-CD8633B8FA4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A57A-F3A9-804E-8260-38CAB641D8F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26943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C9C1A-7649-4643-B0DA-CD8633B8FA4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A57A-F3A9-804E-8260-38CAB641D8F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4096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C9C1A-7649-4643-B0DA-CD8633B8FA4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A57A-F3A9-804E-8260-38CAB641D8F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08584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C9C1A-7649-4643-B0DA-CD8633B8FA4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A57A-F3A9-804E-8260-38CAB641D8F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83933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C9C1A-7649-4643-B0DA-CD8633B8FA4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A57A-F3A9-804E-8260-38CAB641D8F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88683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C9C1A-7649-4643-B0DA-CD8633B8FA4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A57A-F3A9-804E-8260-38CAB641D8F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0684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C9C1A-7649-4643-B0DA-CD8633B8FA4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A57A-F3A9-804E-8260-38CAB641D8F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58298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C9C1A-7649-4643-B0DA-CD8633B8FA4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EA57A-F3A9-804E-8260-38CAB641D8F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001911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5024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DC66D81-0A03-E94E-BE11-1A3224CA43FB}"/>
              </a:ext>
            </a:extLst>
          </p:cNvPr>
          <p:cNvSpPr/>
          <p:nvPr/>
        </p:nvSpPr>
        <p:spPr>
          <a:xfrm>
            <a:off x="1" y="0"/>
            <a:ext cx="12192000" cy="468288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گردید عیان آن راز پنهان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خالق کل جهان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جلال روی عیسی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ساکن گشت در بین ما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8895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DC66D81-0A03-E94E-BE11-1A3224CA43FB}"/>
              </a:ext>
            </a:extLst>
          </p:cNvPr>
          <p:cNvSpPr/>
          <p:nvPr/>
        </p:nvSpPr>
        <p:spPr>
          <a:xfrm>
            <a:off x="1" y="0"/>
            <a:ext cx="12192000" cy="46867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چه زیبا و پر شکوه چه زیبا و پر شکوه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بی مانند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چه زیبا و پر شکوه نام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شاهم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چه زیبا و پر شکوه و چه بی همتا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26146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DC66D81-0A03-E94E-BE11-1A3224CA43FB}"/>
              </a:ext>
            </a:extLst>
          </p:cNvPr>
          <p:cNvSpPr/>
          <p:nvPr/>
        </p:nvSpPr>
        <p:spPr>
          <a:xfrm>
            <a:off x="1" y="0"/>
            <a:ext cx="12192000" cy="46867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گشودی درهای آسمان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روی ما گمراهان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گناهان ما گرچه عظیم 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فیض توست بس بی کران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56053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DC66D81-0A03-E94E-BE11-1A3224CA43FB}"/>
              </a:ext>
            </a:extLst>
          </p:cNvPr>
          <p:cNvSpPr/>
          <p:nvPr/>
        </p:nvSpPr>
        <p:spPr>
          <a:xfrm>
            <a:off x="1" y="0"/>
            <a:ext cx="12192000" cy="46867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چه زیبا و پر شکوه چه زیبا و پر شکوه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بی مانند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چه زیبا و پر شکوه نام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شاهم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چه زیبا و پر شکوه و چه بی همتا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80859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DC66D81-0A03-E94E-BE11-1A3224CA43FB}"/>
              </a:ext>
            </a:extLst>
          </p:cNvPr>
          <p:cNvSpPr/>
          <p:nvPr/>
        </p:nvSpPr>
        <p:spPr>
          <a:xfrm>
            <a:off x="1" y="0"/>
            <a:ext cx="12192000" cy="46867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چه عجیب است و زیبا چه عجیب است و زیبا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بی مانند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چه عجیب است و زیبا نام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شاهم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چه عجیب است و زیبا و چه بی همتا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75437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DC66D81-0A03-E94E-BE11-1A3224CA43FB}"/>
              </a:ext>
            </a:extLst>
          </p:cNvPr>
          <p:cNvSpPr/>
          <p:nvPr/>
        </p:nvSpPr>
        <p:spPr>
          <a:xfrm>
            <a:off x="1" y="0"/>
            <a:ext cx="12192000" cy="43234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 فرود آورد نیروی ظلمت نزد نام عظیم تو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سنگ قبر غلتید تاریکی لرزید در شکوه قیام تو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برترین نام است نامت ای عیسی مجد و جلال از آن توست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قدرت و شوکت قوت و حکمت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پرستشها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لایق توست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76958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DC66D81-0A03-E94E-BE11-1A3224CA43FB}"/>
              </a:ext>
            </a:extLst>
          </p:cNvPr>
          <p:cNvSpPr/>
          <p:nvPr/>
        </p:nvSpPr>
        <p:spPr>
          <a:xfrm>
            <a:off x="1" y="0"/>
            <a:ext cx="12192000" cy="46867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چه قدرتی بی مانند در نام توست ای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نامی که خلق کرد دنیا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اقتدار در نام توست کلمه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حیات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چه قدرتی بی مانند و چه بی همتا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20692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7413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257</TotalTime>
  <Words>196</Words>
  <Application>Microsoft Office PowerPoint</Application>
  <PresentationFormat>Widescreen</PresentationFormat>
  <Paragraphs>35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2022-01-27T12:57:15Z</dcterms:created>
  <dcterms:modified xsi:type="dcterms:W3CDTF">2025-05-01T16:33:59Z</dcterms:modified>
</cp:coreProperties>
</file>