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2"/>
  </p:notesMasterIdLst>
  <p:sldIdLst>
    <p:sldId id="266" r:id="rId2"/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53466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7466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5598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167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73DDCE9-D840-3651-72A9-EAED93E06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5227D3FB-6611-977B-AE08-9A1A7B10B1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756CA02B-DBB4-374C-A80D-BC15197F9C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757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49FD28E-9F6D-7CEF-5F0A-70FDD5BC4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7E9B388A-D3FE-F99D-CBC3-2778120E8F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54892010-31DC-A740-F4A2-CA923121E7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2810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73C4C87-31D8-E26A-6A15-8A8FED7FA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21B92C91-5975-2F9A-6FCF-79983D50E8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AA0EC1BE-ED9C-FBB1-30D8-86CE89678E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3852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45D4B59-99F3-7EEA-ADA3-F019D2992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9A2FD88A-9403-2102-34CE-610890EFC8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9F12A887-6565-E16F-BF00-7FA760C278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3190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BD48D3E-E169-A2C3-582F-4E613316C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FCE7DCDE-3122-BA7F-F1D5-4B15EE53D7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72AC5721-EA9F-EA12-3D73-EDBBB14643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25290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15BDCDE-4AC6-CC8F-AC46-7AD7386FA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BB41D2F9-C2A3-767C-4133-00E176D80B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053044B6-733C-34B1-88B2-FAE331AE78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700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68277C1-6B5A-7610-55D4-9212197EE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C8921AA9-26B3-4A05-FA53-75486DF0C8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0595EC1F-C275-282A-2F21-EA0E102745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6358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8749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45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889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30068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582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243884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494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275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597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52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146186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4033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4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7092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1999" cy="686762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1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اين است نهر پرستش هاى ما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جارى به سوى تخت تو</a:t>
            </a:r>
            <a:endParaRPr lang="en-US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nahre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parastesh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haye ma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Jari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suye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takhte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03634" y="10115"/>
            <a:ext cx="184731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EB494C49-4CEE-7022-F175-7DC25DE80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5B0479E5-EB7E-9F47-A0C6-7815AF17611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1999" cy="686762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1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چشمه اى روان از قلب هاى ما </a:t>
            </a: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اين است سرود حمد تو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sym typeface="Times New Roman"/>
            </a:endParaRP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Cheshmeyi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ravan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ghalbhaye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C8B95A-9F1E-C987-03E8-AC74E8E5112C}"/>
              </a:ext>
            </a:extLst>
          </p:cNvPr>
          <p:cNvSpPr/>
          <p:nvPr/>
        </p:nvSpPr>
        <p:spPr>
          <a:xfrm>
            <a:off x="6003634" y="10115"/>
            <a:ext cx="184731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4954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84D9391-7756-56FE-1FA7-B0DEC3EB5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CDB067BB-B563-CBCE-724B-3C3BB789B32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1999" cy="686762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1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حمد و جلال بر تو ، اى پادشاه ما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اين است سرود ما در وصف تو عيسى</a:t>
            </a: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 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to ,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padeshahe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vasfe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Isa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F8DB6C-360F-27B4-333F-4D4A6F4E373A}"/>
              </a:ext>
            </a:extLst>
          </p:cNvPr>
          <p:cNvSpPr/>
          <p:nvPr/>
        </p:nvSpPr>
        <p:spPr>
          <a:xfrm>
            <a:off x="6003634" y="10115"/>
            <a:ext cx="184731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408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1B75966-B303-73F5-0C92-2D3F4FDC2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488EA77F-3CBA-64D5-EA45-CBA02A51F41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1999" cy="686762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1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فروتن در نزد پاهای تو بر جلالت می‌نگریم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چون در چشمان تو خیره شویم عشق و مهرت را بنگریم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</a:endParaRP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Forutan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nazde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pahaye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bar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jalalat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minegarim</a:t>
            </a:r>
            <a:endParaRPr lang="en-US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cheshmane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khire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shavim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eshgh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mehrat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bengarim</a:t>
            </a:r>
            <a:endParaRPr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A09393D-6DC2-F964-4F6C-2BA231E3CC8F}"/>
              </a:ext>
            </a:extLst>
          </p:cNvPr>
          <p:cNvSpPr/>
          <p:nvPr/>
        </p:nvSpPr>
        <p:spPr>
          <a:xfrm>
            <a:off x="6003634" y="10115"/>
            <a:ext cx="184731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928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536FCA73-A889-7577-3158-9B1CA2B38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5891FBB3-3A27-BB1F-2963-2D5CE1C97A2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1999" cy="686762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1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حمد و جلال بر تو ، اى پادشاه ما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اين است سرود ما در وصف تو عيسى</a:t>
            </a: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 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to ,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padeshahe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vasfe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Isa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8EAD696-9551-AC80-DD97-2E695B3234F7}"/>
              </a:ext>
            </a:extLst>
          </p:cNvPr>
          <p:cNvSpPr/>
          <p:nvPr/>
        </p:nvSpPr>
        <p:spPr>
          <a:xfrm>
            <a:off x="6003634" y="10115"/>
            <a:ext cx="184731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6293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F2EF567-AA41-48E5-E98B-9B77AE0AC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9DC9B907-CA6B-E08F-3759-B054EED9488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1999" cy="686762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1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چون دادی جانت بر روی صلیب من را به خونت خریدی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پیروزی به من بخشیدی عیسی حیات را در من دمیدی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</a:endParaRP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dadi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janat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khunat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kharidi</a:t>
            </a:r>
            <a:endParaRPr lang="en-US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Piruzi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bakhshidi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damidi</a:t>
            </a:r>
            <a:endParaRPr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7E0B3A-003E-EF1E-FC27-471073E3645C}"/>
              </a:ext>
            </a:extLst>
          </p:cNvPr>
          <p:cNvSpPr/>
          <p:nvPr/>
        </p:nvSpPr>
        <p:spPr>
          <a:xfrm>
            <a:off x="6003634" y="10115"/>
            <a:ext cx="184731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1719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4B7FEE5-3571-9291-1545-7064F9BB9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8C8A1E54-D931-794D-D0F8-66F159AF87D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1999" cy="686762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1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امروز آزادم تا نامت خوانم فریاد حمدت سرایم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این است سرود تازه قلبم که بهر تو می‌سرایم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</a:endParaRP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Em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azadam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faryade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sarayam</a:t>
            </a:r>
            <a:endParaRPr lang="en-US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tazeye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bahre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misarayam</a:t>
            </a:r>
            <a:endParaRPr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DCD517-C01C-8220-9B30-5D53A5258B80}"/>
              </a:ext>
            </a:extLst>
          </p:cNvPr>
          <p:cNvSpPr/>
          <p:nvPr/>
        </p:nvSpPr>
        <p:spPr>
          <a:xfrm>
            <a:off x="6003634" y="10115"/>
            <a:ext cx="184731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4010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A98B8F17-3865-FFFF-BA86-4B7746BD6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924C38F2-8CED-F67E-C592-B04743B0E53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1999" cy="686762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1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حمد و جلال بر تو ، اى پادشاه ما 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</a:rPr>
              <a:t>اين است سرود ما در وصف تو عيسى</a:t>
            </a: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 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to ,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padeshahe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vasfe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Isa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05D674-5789-81E0-BE0E-795C4B6380A9}"/>
              </a:ext>
            </a:extLst>
          </p:cNvPr>
          <p:cNvSpPr/>
          <p:nvPr/>
        </p:nvSpPr>
        <p:spPr>
          <a:xfrm>
            <a:off x="6003634" y="10115"/>
            <a:ext cx="184731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2539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260</Words>
  <Application>Microsoft Office PowerPoint</Application>
  <PresentationFormat>Widescreen</PresentationFormat>
  <Paragraphs>48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7</cp:revision>
  <dcterms:modified xsi:type="dcterms:W3CDTF">2026-03-12T16:05:53Z</dcterms:modified>
</cp:coreProperties>
</file>