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11"/>
  </p:notesMasterIdLst>
  <p:sldIdLst>
    <p:sldId id="266" r:id="rId2"/>
    <p:sldId id="256" r:id="rId3"/>
    <p:sldId id="257" r:id="rId4"/>
    <p:sldId id="258" r:id="rId5"/>
    <p:sldId id="267" r:id="rId6"/>
    <p:sldId id="260" r:id="rId7"/>
    <p:sldId id="263" r:id="rId8"/>
    <p:sldId id="268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6534669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07466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1167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38322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28833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040587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81236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120958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515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5598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8749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4457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8892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300687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582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8243884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4944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62759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5977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525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146186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4033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3044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0" y="-9625"/>
            <a:ext cx="12191999" cy="6867624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GB" sz="11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اين است نهر پرستش هاى ما </a:t>
            </a:r>
            <a:endParaRPr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جارى به سوى تخت تو </a:t>
            </a:r>
            <a:endParaRPr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چشمه اى روان از قلب هاى ما </a:t>
            </a:r>
            <a:endParaRPr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اين است سرود حمد تو</a:t>
            </a:r>
            <a:r>
              <a:rPr lang="en-GB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٢</a:t>
            </a:r>
          </a:p>
        </p:txBody>
      </p:sp>
      <p:sp>
        <p:nvSpPr>
          <p:cNvPr id="2" name="Rectangle 1"/>
          <p:cNvSpPr/>
          <p:nvPr/>
        </p:nvSpPr>
        <p:spPr>
          <a:xfrm>
            <a:off x="6003634" y="10115"/>
            <a:ext cx="184731" cy="11848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de-DE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idx="1"/>
          </p:nvPr>
        </p:nvSpPr>
        <p:spPr>
          <a:xfrm>
            <a:off x="0" y="-38500"/>
            <a:ext cx="12192000" cy="702163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lang="en-GB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حمد و جلال بر تو ، اى پادشاه ما </a:t>
            </a:r>
            <a:endParaRPr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اين است سرود ما 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در وصف تو عيسى</a:t>
            </a:r>
            <a:endParaRPr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idx="1"/>
          </p:nvPr>
        </p:nvSpPr>
        <p:spPr>
          <a:xfrm>
            <a:off x="0" y="-20548"/>
            <a:ext cx="12192000" cy="6878549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lang="en-GB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فروتن در نزد پاهاى تو </a:t>
            </a:r>
            <a:endParaRPr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بر جلالت مى نگريم </a:t>
            </a:r>
            <a:endParaRPr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چون بر چشمان تو خيره شويم </a:t>
            </a:r>
            <a:endParaRPr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عشق و مهرت را بنگريم 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 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٢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idx="1"/>
          </p:nvPr>
        </p:nvSpPr>
        <p:spPr>
          <a:xfrm>
            <a:off x="0" y="-9625"/>
            <a:ext cx="12192000" cy="6867625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lang="en-GB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حمد و جلال بر تو ، اى پادشاه ما </a:t>
            </a:r>
            <a:endParaRPr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اين است سرود ما 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در وصف تو عيسى</a:t>
            </a:r>
            <a:endParaRPr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758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idx="1"/>
          </p:nvPr>
        </p:nvSpPr>
        <p:spPr>
          <a:xfrm>
            <a:off x="1" y="-19251"/>
            <a:ext cx="12192000" cy="6877251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lang="en-GB" sz="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چون دادى جانت بر روى صليب 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من را به خونت خريدى </a:t>
            </a:r>
            <a:endParaRPr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پيروزى به من بخشيدى عيسى 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حيات را در من دميدى 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idx="1"/>
          </p:nvPr>
        </p:nvSpPr>
        <p:spPr>
          <a:xfrm>
            <a:off x="1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lang="en-GB" sz="3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امروز 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آزادم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تا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نامت خوانم 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فرياد حمدت سرايم 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اين است سرود 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تازه ى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قلبم 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كه بهر تو مى سرايم </a:t>
            </a:r>
          </a:p>
        </p:txBody>
      </p:sp>
    </p:spTree>
    <p:extLst>
      <p:ext uri="{BB962C8B-B14F-4D97-AF65-F5344CB8AC3E}">
        <p14:creationId xmlns:p14="http://schemas.microsoft.com/office/powerpoint/2010/main" val="4206651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idx="1"/>
          </p:nvPr>
        </p:nvSpPr>
        <p:spPr>
          <a:xfrm>
            <a:off x="0" y="-9625"/>
            <a:ext cx="12192000" cy="6867625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lang="en-GB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حمد و جلال بر تو ، اى پادشاه ما </a:t>
            </a:r>
            <a:endParaRPr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اين است سرود ما 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در وصف تو عيسى</a:t>
            </a:r>
            <a:endParaRPr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985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7092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136</Words>
  <Application>Microsoft Office PowerPoint</Application>
  <PresentationFormat>Widescreen</PresentationFormat>
  <Paragraphs>32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6</cp:revision>
  <dcterms:modified xsi:type="dcterms:W3CDTF">2025-05-01T16:25:27Z</dcterms:modified>
</cp:coreProperties>
</file>