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801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30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2237-BB5C-7241-991D-E1A4223E95B3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8BF5-9C88-C44E-9A2E-15C57F2D65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21733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2237-BB5C-7241-991D-E1A4223E95B3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8BF5-9C88-C44E-9A2E-15C57F2D65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29300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2237-BB5C-7241-991D-E1A4223E95B3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8BF5-9C88-C44E-9A2E-15C57F2D65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59336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2237-BB5C-7241-991D-E1A4223E95B3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8BF5-9C88-C44E-9A2E-15C57F2D65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0734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2237-BB5C-7241-991D-E1A4223E95B3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8BF5-9C88-C44E-9A2E-15C57F2D65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55542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2237-BB5C-7241-991D-E1A4223E95B3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8BF5-9C88-C44E-9A2E-15C57F2D65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92112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2237-BB5C-7241-991D-E1A4223E95B3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8BF5-9C88-C44E-9A2E-15C57F2D65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44836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2237-BB5C-7241-991D-E1A4223E95B3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8BF5-9C88-C44E-9A2E-15C57F2D65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39832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2237-BB5C-7241-991D-E1A4223E95B3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8BF5-9C88-C44E-9A2E-15C57F2D65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77547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2237-BB5C-7241-991D-E1A4223E95B3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8BF5-9C88-C44E-9A2E-15C57F2D65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22294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C2237-BB5C-7241-991D-E1A4223E95B3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8BF5-9C88-C44E-9A2E-15C57F2D65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552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C2237-BB5C-7241-991D-E1A4223E95B3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38BF5-9C88-C44E-9A2E-15C57F2D657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984697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5828340-3533-B646-9D81-2247443011C4}"/>
              </a:ext>
            </a:extLst>
          </p:cNvPr>
          <p:cNvSpPr txBox="1"/>
          <p:nvPr/>
        </p:nvSpPr>
        <p:spPr>
          <a:xfrm>
            <a:off x="3817927" y="6193766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779328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01C271F-7607-B546-A7A0-3682FE644B77}"/>
              </a:ext>
            </a:extLst>
          </p:cNvPr>
          <p:cNvSpPr/>
          <p:nvPr/>
        </p:nvSpPr>
        <p:spPr>
          <a:xfrm>
            <a:off x="0" y="-67378"/>
            <a:ext cx="12191999" cy="700621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نبرد ما با جسم و خون نیست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نبردیست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 نیروهای ظلمت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نبرد ما با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انسان‌ها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نیست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نبردیست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 دشمن خلقت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11059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01C271F-7607-B546-A7A0-3682FE644B77}"/>
              </a:ext>
            </a:extLst>
          </p:cNvPr>
          <p:cNvSpPr/>
          <p:nvPr/>
        </p:nvSpPr>
        <p:spPr>
          <a:xfrm>
            <a:off x="0" y="-67378"/>
            <a:ext cx="12191999" cy="700621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ایستاده ام با شمشیر روحش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ایستاده ام با سپر ایمان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ایستاده ام تا فریاد سر دهم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نام عیسی دور شو ای شیطان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67415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01C271F-7607-B546-A7A0-3682FE644B77}"/>
              </a:ext>
            </a:extLst>
          </p:cNvPr>
          <p:cNvSpPr/>
          <p:nvPr/>
        </p:nvSpPr>
        <p:spPr>
          <a:xfrm>
            <a:off x="0" y="-67378"/>
            <a:ext cx="12191999" cy="714496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شاه شاهان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رب‌الارباب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سرور آسمان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81148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5828340-3533-B646-9D81-2247443011C4}"/>
              </a:ext>
            </a:extLst>
          </p:cNvPr>
          <p:cNvSpPr txBox="1"/>
          <p:nvPr/>
        </p:nvSpPr>
        <p:spPr>
          <a:xfrm>
            <a:off x="3817927" y="6193766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075771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54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2022-03-08T13:38:27Z</dcterms:created>
  <dcterms:modified xsi:type="dcterms:W3CDTF">2025-05-01T16:22:38Z</dcterms:modified>
</cp:coreProperties>
</file>