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78" r:id="rId1"/>
  </p:sldMasterIdLst>
  <p:notesMasterIdLst>
    <p:notesMasterId r:id="rId6"/>
  </p:notesMasterIdLst>
  <p:sldIdLst>
    <p:sldId id="258" r:id="rId2"/>
    <p:sldId id="256" r:id="rId3"/>
    <p:sldId id="260" r:id="rId4"/>
    <p:sldId id="257" r:id="rId5"/>
  </p:sldIdLst>
  <p:sldSz cx="12192000" cy="6858000"/>
  <p:notesSz cx="6858000" cy="9144000"/>
  <p:embeddedFontLst>
    <p:embeddedFont>
      <p:font typeface="Century Gothic" panose="020B0502020202020204" pitchFamily="34" charset="0"/>
      <p:regular r:id="rId7"/>
      <p:bold r:id="rId8"/>
      <p:italic r:id="rId9"/>
      <p:boldItalic r:id="rId10"/>
    </p:embeddedFont>
  </p:embeddedFont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725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2.fntdata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font" Target="fonts/font1.fntdata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font" Target="fonts/font4.fntdata"/><Relationship Id="rId4" Type="http://schemas.openxmlformats.org/officeDocument/2006/relationships/slide" Target="slides/slide3.xml"/><Relationship Id="rId9" Type="http://schemas.openxmlformats.org/officeDocument/2006/relationships/font" Target="fonts/font3.fntdata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4" name="Shape 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 sz="1100"/>
            </a:lvl1pPr>
            <a:lvl2pPr lvl="1">
              <a:spcBef>
                <a:spcPts val="0"/>
              </a:spcBef>
              <a:defRPr sz="1100"/>
            </a:lvl2pPr>
            <a:lvl3pPr lvl="2">
              <a:spcBef>
                <a:spcPts val="0"/>
              </a:spcBef>
              <a:defRPr sz="1100"/>
            </a:lvl3pPr>
            <a:lvl4pPr lvl="3">
              <a:spcBef>
                <a:spcPts val="0"/>
              </a:spcBef>
              <a:defRPr sz="1100"/>
            </a:lvl4pPr>
            <a:lvl5pPr lvl="4">
              <a:spcBef>
                <a:spcPts val="0"/>
              </a:spcBef>
              <a:defRPr sz="1100"/>
            </a:lvl5pPr>
            <a:lvl6pPr lvl="5">
              <a:spcBef>
                <a:spcPts val="0"/>
              </a:spcBef>
              <a:defRPr sz="1100"/>
            </a:lvl6pPr>
            <a:lvl7pPr lvl="6">
              <a:spcBef>
                <a:spcPts val="0"/>
              </a:spcBef>
              <a:defRPr sz="1100"/>
            </a:lvl7pPr>
            <a:lvl8pPr lvl="7">
              <a:spcBef>
                <a:spcPts val="0"/>
              </a:spcBef>
              <a:defRPr sz="1100"/>
            </a:lvl8pPr>
            <a:lvl9pPr lvl="8">
              <a:spcBef>
                <a:spcPts val="0"/>
              </a:spcBef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758826037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Shape 12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26" name="Shape 126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082843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Shape 12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26" name="Shape 126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53943709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4">
          <a:extLst>
            <a:ext uri="{FF2B5EF4-FFF2-40B4-BE49-F238E27FC236}">
              <a16:creationId xmlns:a16="http://schemas.microsoft.com/office/drawing/2014/main" id="{DD927729-5CB5-162A-192A-FBAE06FBB15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Shape 125">
            <a:extLst>
              <a:ext uri="{FF2B5EF4-FFF2-40B4-BE49-F238E27FC236}">
                <a16:creationId xmlns:a16="http://schemas.microsoft.com/office/drawing/2014/main" id="{9C62B7BF-05B1-6087-666B-BD892BA840BF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26" name="Shape 126">
            <a:extLst>
              <a:ext uri="{FF2B5EF4-FFF2-40B4-BE49-F238E27FC236}">
                <a16:creationId xmlns:a16="http://schemas.microsoft.com/office/drawing/2014/main" id="{A951DF2D-97AE-2B05-1975-3CF79C432712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56904663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Shape 12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26" name="Shape 126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3075526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a-IR" sz="900" b="1" i="0" u="none" strike="noStrike" cap="none" smtClean="0">
                <a:solidFill>
                  <a:srgbClr val="BFBFB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‹#›</a:t>
            </a:fld>
            <a:endParaRPr lang="fa-IR" sz="900" b="1" i="0" u="none" strike="noStrike" cap="none">
              <a:solidFill>
                <a:srgbClr val="BFBFB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36032293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a-IR" sz="900" b="1" i="0" u="none" strike="noStrike" cap="none" smtClean="0">
                <a:solidFill>
                  <a:srgbClr val="BFBFB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‹#›</a:t>
            </a:fld>
            <a:endParaRPr lang="fa-IR" sz="900" b="1" i="0" u="none" strike="noStrike" cap="none">
              <a:solidFill>
                <a:srgbClr val="BFBFB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31610800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a-IR" sz="900" b="1" i="0" u="none" strike="noStrike" cap="none" smtClean="0">
                <a:solidFill>
                  <a:srgbClr val="BFBFB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‹#›</a:t>
            </a:fld>
            <a:endParaRPr lang="fa-IR" sz="900" b="1" i="0" u="none" strike="noStrike" cap="none">
              <a:solidFill>
                <a:srgbClr val="BFBFB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17396428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a-IR" sz="900" b="1" i="0" u="none" strike="noStrike" cap="none" smtClean="0">
                <a:solidFill>
                  <a:srgbClr val="BFBFB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‹#›</a:t>
            </a:fld>
            <a:endParaRPr lang="fa-IR" sz="900" b="1" i="0" u="none" strike="noStrike" cap="none">
              <a:solidFill>
                <a:srgbClr val="BFBFB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39540406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a-IR" sz="900" b="1" i="0" u="none" strike="noStrike" cap="none" smtClean="0">
                <a:solidFill>
                  <a:srgbClr val="BFBFB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‹#›</a:t>
            </a:fld>
            <a:endParaRPr lang="fa-IR" sz="900" b="1" i="0" u="none" strike="noStrike" cap="none">
              <a:solidFill>
                <a:srgbClr val="BFBFB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30045888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a-IR" sz="900" b="1" i="0" u="none" strike="noStrike" cap="none" smtClean="0">
                <a:solidFill>
                  <a:srgbClr val="BFBFB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‹#›</a:t>
            </a:fld>
            <a:endParaRPr lang="fa-IR" sz="900" b="1" i="0" u="none" strike="noStrike" cap="none">
              <a:solidFill>
                <a:srgbClr val="BFBFB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3592716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a-IR" sz="900" b="1" i="0" u="none" strike="noStrike" cap="none" smtClean="0">
                <a:solidFill>
                  <a:srgbClr val="BFBFB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‹#›</a:t>
            </a:fld>
            <a:endParaRPr lang="fa-IR" sz="900" b="1" i="0" u="none" strike="noStrike" cap="none">
              <a:solidFill>
                <a:srgbClr val="BFBFB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8164864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a-IR" sz="900" b="1" i="0" u="none" strike="noStrike" cap="none" smtClean="0">
                <a:solidFill>
                  <a:srgbClr val="BFBFB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‹#›</a:t>
            </a:fld>
            <a:endParaRPr lang="fa-IR" sz="900" b="1" i="0" u="none" strike="noStrike" cap="none">
              <a:solidFill>
                <a:srgbClr val="BFBFB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35095769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a-IR" sz="900" b="1" i="0" u="none" strike="noStrike" cap="none" smtClean="0">
                <a:solidFill>
                  <a:srgbClr val="BFBFB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‹#›</a:t>
            </a:fld>
            <a:endParaRPr lang="fa-IR" sz="900" b="1" i="0" u="none" strike="noStrike" cap="none">
              <a:solidFill>
                <a:srgbClr val="BFBFB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27757695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a-IR" sz="900" b="1" i="0" u="none" strike="noStrike" cap="none" smtClean="0">
                <a:solidFill>
                  <a:srgbClr val="BFBFB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‹#›</a:t>
            </a:fld>
            <a:endParaRPr lang="fa-IR" sz="900" b="1" i="0" u="none" strike="noStrike" cap="none">
              <a:solidFill>
                <a:srgbClr val="BFBFB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26478426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a-IR" sz="900" b="1" i="0" u="none" strike="noStrike" cap="none" smtClean="0">
                <a:solidFill>
                  <a:srgbClr val="BFBFB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‹#›</a:t>
            </a:fld>
            <a:endParaRPr lang="fa-IR" sz="900" b="1" i="0" u="none" strike="noStrike" cap="none">
              <a:solidFill>
                <a:srgbClr val="BFBFB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2738550594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a-IR" sz="900" b="1" i="0" u="none" strike="noStrike" cap="none" smtClean="0">
                <a:solidFill>
                  <a:srgbClr val="BFBFB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‹#›</a:t>
            </a:fld>
            <a:endParaRPr lang="fa-IR" sz="900" b="1" i="0" u="none" strike="noStrike" cap="none">
              <a:solidFill>
                <a:srgbClr val="BFBFB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331205170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200663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Shape 128"/>
          <p:cNvSpPr txBox="1">
            <a:spLocks noGrp="1"/>
          </p:cNvSpPr>
          <p:nvPr>
            <p:ph type="subTitle" idx="1"/>
          </p:nvPr>
        </p:nvSpPr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1">
              <a:lnSpc>
                <a:spcPct val="150000"/>
              </a:lnSpc>
              <a:spcBef>
                <a:spcPts val="140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endParaRPr lang="fa-IR" sz="1600" b="1" i="0" u="none" strike="noStrike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marL="0" marR="0" lvl="0" indent="0" algn="ctr" rtl="1">
              <a:lnSpc>
                <a:spcPct val="150000"/>
              </a:lnSpc>
              <a:spcBef>
                <a:spcPts val="140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fa-IR" sz="4800" b="1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لمس کن  ای  روح  خدا</a:t>
            </a:r>
          </a:p>
          <a:p>
            <a:pPr marL="0" marR="0" lvl="0" indent="0" algn="ctr" rtl="1">
              <a:lnSpc>
                <a:spcPct val="150000"/>
              </a:lnSpc>
              <a:spcBef>
                <a:spcPts val="140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fa-IR" sz="4800" b="1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این قلب های تشنه ى ما</a:t>
            </a:r>
            <a:endParaRPr lang="en-US" sz="4800" b="1" i="0" u="none" strike="noStrike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marL="0" marR="0" lvl="0" indent="0" algn="ctr" rtl="1">
              <a:lnSpc>
                <a:spcPct val="150000"/>
              </a:lnSpc>
              <a:spcBef>
                <a:spcPts val="140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endParaRPr lang="en-US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marL="0" marR="0" lvl="0" indent="0" algn="ctr" rtl="1">
              <a:lnSpc>
                <a:spcPct val="150000"/>
              </a:lnSpc>
              <a:spcBef>
                <a:spcPts val="140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4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Lams </a:t>
            </a:r>
            <a:r>
              <a:rPr lang="en-US" sz="40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kon</a:t>
            </a:r>
            <a:r>
              <a:rPr lang="en-US" sz="4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0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ey</a:t>
            </a:r>
            <a:r>
              <a:rPr lang="en-US" sz="4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0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ruhe</a:t>
            </a:r>
            <a:r>
              <a:rPr lang="en-US" sz="4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0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khoda</a:t>
            </a:r>
            <a:endParaRPr lang="en-US" sz="40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marL="0" marR="0" lvl="0" indent="0" algn="ctr" rtl="1">
              <a:lnSpc>
                <a:spcPct val="150000"/>
              </a:lnSpc>
              <a:spcBef>
                <a:spcPts val="140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4000" b="1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In </a:t>
            </a:r>
            <a:r>
              <a:rPr lang="en-US" sz="4000" b="1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ghalbhaye</a:t>
            </a:r>
            <a:r>
              <a:rPr lang="en-US" sz="4000" b="1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000" b="1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teshneye</a:t>
            </a:r>
            <a:r>
              <a:rPr lang="en-US" sz="4000" b="1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ma</a:t>
            </a:r>
            <a:endParaRPr sz="4000" b="1" i="0" u="none" strike="noStrike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7">
          <a:extLst>
            <a:ext uri="{FF2B5EF4-FFF2-40B4-BE49-F238E27FC236}">
              <a16:creationId xmlns:a16="http://schemas.microsoft.com/office/drawing/2014/main" id="{D2C02835-3C06-8AAE-6457-06256A05367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Shape 128">
            <a:extLst>
              <a:ext uri="{FF2B5EF4-FFF2-40B4-BE49-F238E27FC236}">
                <a16:creationId xmlns:a16="http://schemas.microsoft.com/office/drawing/2014/main" id="{41663030-9624-6067-ADC0-6F596C8A7B14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1">
              <a:lnSpc>
                <a:spcPct val="150000"/>
              </a:lnSpc>
              <a:spcBef>
                <a:spcPts val="140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endParaRPr lang="fa-IR" sz="1600" i="0" u="none" strike="noStrike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marL="0" marR="0" lvl="0" indent="0" algn="ctr" rtl="1">
              <a:lnSpc>
                <a:spcPct val="150000"/>
              </a:lnSpc>
              <a:spcBef>
                <a:spcPts val="140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fa-IR" sz="48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مشتاقیم ، ما مشتاقیم</a:t>
            </a:r>
          </a:p>
          <a:p>
            <a:pPr marL="0" marR="0" lvl="0" indent="0" algn="ctr" rtl="1">
              <a:lnSpc>
                <a:spcPct val="150000"/>
              </a:lnSpc>
              <a:spcBef>
                <a:spcPts val="140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fa-IR" sz="48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ما مشتاقیم ، ما مشتاقیم</a:t>
            </a:r>
            <a:endParaRPr lang="en-US" sz="4800" i="0" u="none" strike="noStrike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marL="0" marR="0" lvl="0" indent="0" algn="ctr" rtl="1">
              <a:lnSpc>
                <a:spcPct val="150000"/>
              </a:lnSpc>
              <a:spcBef>
                <a:spcPts val="140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endParaRPr lang="en-US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marL="0" marR="0" lvl="0" indent="0" algn="ctr" rtl="1">
              <a:lnSpc>
                <a:spcPct val="150000"/>
              </a:lnSpc>
              <a:spcBef>
                <a:spcPts val="140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Moshtaghim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, ma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moshtaghim</a:t>
            </a:r>
            <a:endParaRPr lang="en-US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lvl="0" rtl="1">
              <a:lnSpc>
                <a:spcPct val="150000"/>
              </a:lnSpc>
              <a:spcBef>
                <a:spcPts val="1400"/>
              </a:spcBef>
              <a:buClr>
                <a:schemeClr val="lt1"/>
              </a:buClr>
              <a:buSzPct val="25000"/>
            </a:pP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ma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moshtaghim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, ma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moshtaghim</a:t>
            </a:r>
            <a:endParaRPr sz="4000" i="0" u="none" strike="noStrike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855608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0306460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</TotalTime>
  <Words>38</Words>
  <Application>Microsoft Office PowerPoint</Application>
  <PresentationFormat>Widescreen</PresentationFormat>
  <Paragraphs>12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Century Gothic</vt:lpstr>
      <vt:lpstr>Times New Roman</vt:lpstr>
      <vt:lpstr>Calibri</vt:lpstr>
      <vt:lpstr>Arial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Kamil Hooseini</dc:creator>
  <cp:lastModifiedBy>yalda mirshekar</cp:lastModifiedBy>
  <cp:revision>5</cp:revision>
  <dcterms:modified xsi:type="dcterms:W3CDTF">2026-03-12T15:48:39Z</dcterms:modified>
</cp:coreProperties>
</file>