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9" r:id="rId2"/>
    <p:sldId id="256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690"/>
    <p:restoredTop sz="94687"/>
  </p:normalViewPr>
  <p:slideViewPr>
    <p:cSldViewPr snapToGrid="0" snapToObjects="1">
      <p:cViewPr varScale="1">
        <p:scale>
          <a:sx n="81" d="100"/>
          <a:sy n="81" d="100"/>
        </p:scale>
        <p:origin x="44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38296-DB1F-674F-B1B2-B0F871EC9ABB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59A2-D5D2-DA49-B598-6560FA07F7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23771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38296-DB1F-674F-B1B2-B0F871EC9ABB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59A2-D5D2-DA49-B598-6560FA07F7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8389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38296-DB1F-674F-B1B2-B0F871EC9ABB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59A2-D5D2-DA49-B598-6560FA07F7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95675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38296-DB1F-674F-B1B2-B0F871EC9ABB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59A2-D5D2-DA49-B598-6560FA07F7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48431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38296-DB1F-674F-B1B2-B0F871EC9ABB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59A2-D5D2-DA49-B598-6560FA07F7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76080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38296-DB1F-674F-B1B2-B0F871EC9ABB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59A2-D5D2-DA49-B598-6560FA07F7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79385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38296-DB1F-674F-B1B2-B0F871EC9ABB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59A2-D5D2-DA49-B598-6560FA07F7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86781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38296-DB1F-674F-B1B2-B0F871EC9ABB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59A2-D5D2-DA49-B598-6560FA07F7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58966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38296-DB1F-674F-B1B2-B0F871EC9ABB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59A2-D5D2-DA49-B598-6560FA07F7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0890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38296-DB1F-674F-B1B2-B0F871EC9ABB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59A2-D5D2-DA49-B598-6560FA07F7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84917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38296-DB1F-674F-B1B2-B0F871EC9ABB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59A2-D5D2-DA49-B598-6560FA07F7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704867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38296-DB1F-674F-B1B2-B0F871EC9ABB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2F59A2-D5D2-DA49-B598-6560FA07F7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910993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2F320F8-6AC0-F54E-B675-6A3AA28B07B2}"/>
              </a:ext>
            </a:extLst>
          </p:cNvPr>
          <p:cNvSpPr txBox="1"/>
          <p:nvPr/>
        </p:nvSpPr>
        <p:spPr>
          <a:xfrm>
            <a:off x="2072695" y="6586538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r" defTabSz="914400" rtl="1" eaLnBrk="1" latinLnBrk="0" hangingPunct="1"/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13006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2315A5E-74C0-C14C-B69B-A6A8101519A9}"/>
              </a:ext>
            </a:extLst>
          </p:cNvPr>
          <p:cNvSpPr/>
          <p:nvPr/>
        </p:nvSpPr>
        <p:spPr>
          <a:xfrm>
            <a:off x="0" y="0"/>
            <a:ext cx="12192000" cy="692817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منجی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شایسته ای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ای شاه شاهان شایسته ای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منجی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شایسته ای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 قدیر ، شاه جلال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9947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2315A5E-74C0-C14C-B69B-A6A8101519A9}"/>
              </a:ext>
            </a:extLst>
          </p:cNvPr>
          <p:cNvSpPr/>
          <p:nvPr/>
        </p:nvSpPr>
        <p:spPr>
          <a:xfrm>
            <a:off x="0" y="0"/>
            <a:ext cx="12192000" cy="692817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ای شاه شاهان تویی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 قدیر ، شاه جلال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2F320F8-6AC0-F54E-B675-6A3AA28B07B2}"/>
              </a:ext>
            </a:extLst>
          </p:cNvPr>
          <p:cNvSpPr txBox="1"/>
          <p:nvPr/>
        </p:nvSpPr>
        <p:spPr>
          <a:xfrm>
            <a:off x="2072695" y="6586538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r" defTabSz="914400" rtl="1" eaLnBrk="1" latinLnBrk="0" hangingPunct="1"/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53087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2315A5E-74C0-C14C-B69B-A6A8101519A9}"/>
              </a:ext>
            </a:extLst>
          </p:cNvPr>
          <p:cNvSpPr/>
          <p:nvPr/>
        </p:nvSpPr>
        <p:spPr>
          <a:xfrm>
            <a:off x="0" y="0"/>
            <a:ext cx="12192000" cy="692817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عیسی 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ای شاه شاهان 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عیسی 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خدای خدایان ، شاه جلال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2F320F8-6AC0-F54E-B675-6A3AA28B07B2}"/>
              </a:ext>
            </a:extLst>
          </p:cNvPr>
          <p:cNvSpPr txBox="1"/>
          <p:nvPr/>
        </p:nvSpPr>
        <p:spPr>
          <a:xfrm>
            <a:off x="2072695" y="6586538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r" defTabSz="914400" rtl="1" eaLnBrk="1" latinLnBrk="0" hangingPunct="1"/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08846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2F320F8-6AC0-F54E-B675-6A3AA28B07B2}"/>
              </a:ext>
            </a:extLst>
          </p:cNvPr>
          <p:cNvSpPr txBox="1"/>
          <p:nvPr/>
        </p:nvSpPr>
        <p:spPr>
          <a:xfrm>
            <a:off x="2072695" y="6586538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r" defTabSz="914400" rtl="1" eaLnBrk="1" latinLnBrk="0" hangingPunct="1"/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91788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49</Words>
  <Application>Microsoft Office PowerPoint</Application>
  <PresentationFormat>Widescreen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2022-03-17T16:28:18Z</dcterms:created>
  <dcterms:modified xsi:type="dcterms:W3CDTF">2025-05-01T16:21:26Z</dcterms:modified>
</cp:coreProperties>
</file>