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61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5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B1BD5B4-F857-6D46-B429-F9E174D622A0}"/>
    <pc:docChg chg="addSld delSld modSld modMainMaster">
      <pc:chgData name="Niloofar Hosseini" userId="eb3e3110-2622-43cd-88f0-a4c46bd91734" providerId="ADAL" clId="{AB1BD5B4-F857-6D46-B429-F9E174D622A0}" dt="2024-06-17T10:39:29.264" v="265" actId="404"/>
      <pc:docMkLst>
        <pc:docMk/>
      </pc:docMkLst>
      <pc:sldChg chg="addSp modSp del setBg">
        <pc:chgData name="Niloofar Hosseini" userId="eb3e3110-2622-43cd-88f0-a4c46bd91734" providerId="ADAL" clId="{AB1BD5B4-F857-6D46-B429-F9E174D622A0}" dt="2024-06-17T10:33:35.681" v="10" actId="2696"/>
        <pc:sldMkLst>
          <pc:docMk/>
          <pc:sldMk cId="3682645148" sldId="256"/>
        </pc:sldMkLst>
        <pc:spChg chg="add mod">
          <ac:chgData name="Niloofar Hosseini" userId="eb3e3110-2622-43cd-88f0-a4c46bd91734" providerId="ADAL" clId="{AB1BD5B4-F857-6D46-B429-F9E174D622A0}" dt="2024-06-17T10:33:35.050" v="9" actId="33987"/>
          <ac:spMkLst>
            <pc:docMk/>
            <pc:sldMk cId="3682645148" sldId="256"/>
            <ac:spMk id="2" creationId="{30EA872D-349E-8295-3BD6-D3B02377A489}"/>
          </ac:spMkLst>
        </pc:spChg>
      </pc:sldChg>
      <pc:sldChg chg="addSp delSp modSp mod">
        <pc:chgData name="Niloofar Hosseini" userId="eb3e3110-2622-43cd-88f0-a4c46bd91734" providerId="ADAL" clId="{AB1BD5B4-F857-6D46-B429-F9E174D622A0}" dt="2024-06-17T10:39:19.835" v="254" actId="20577"/>
        <pc:sldMkLst>
          <pc:docMk/>
          <pc:sldMk cId="3676133182" sldId="257"/>
        </pc:sldMkLst>
        <pc:spChg chg="add del mod">
          <ac:chgData name="Niloofar Hosseini" userId="eb3e3110-2622-43cd-88f0-a4c46bd91734" providerId="ADAL" clId="{AB1BD5B4-F857-6D46-B429-F9E174D622A0}" dt="2024-06-17T10:38:04.046" v="196"/>
          <ac:spMkLst>
            <pc:docMk/>
            <pc:sldMk cId="3676133182" sldId="257"/>
            <ac:spMk id="2" creationId="{E3D65DFD-FC5D-9437-CE6C-BF647FF1B2EA}"/>
          </ac:spMkLst>
        </pc:spChg>
        <pc:spChg chg="mod">
          <ac:chgData name="Niloofar Hosseini" userId="eb3e3110-2622-43cd-88f0-a4c46bd91734" providerId="ADAL" clId="{AB1BD5B4-F857-6D46-B429-F9E174D622A0}" dt="2024-06-17T10:39:19.835" v="254" actId="20577"/>
          <ac:spMkLst>
            <pc:docMk/>
            <pc:sldMk cId="3676133182" sldId="257"/>
            <ac:spMk id="4" creationId="{75D6EBF2-6306-432F-899E-B9A36519D20F}"/>
          </ac:spMkLst>
        </pc:spChg>
      </pc:sldChg>
      <pc:sldChg chg="modSp mod">
        <pc:chgData name="Niloofar Hosseini" userId="eb3e3110-2622-43cd-88f0-a4c46bd91734" providerId="ADAL" clId="{AB1BD5B4-F857-6D46-B429-F9E174D622A0}" dt="2024-06-17T10:39:29.264" v="265" actId="404"/>
        <pc:sldMkLst>
          <pc:docMk/>
          <pc:sldMk cId="3642625512" sldId="258"/>
        </pc:sldMkLst>
        <pc:spChg chg="mod">
          <ac:chgData name="Niloofar Hosseini" userId="eb3e3110-2622-43cd-88f0-a4c46bd91734" providerId="ADAL" clId="{AB1BD5B4-F857-6D46-B429-F9E174D622A0}" dt="2024-06-17T10:39:29.264" v="265" actId="404"/>
          <ac:spMkLst>
            <pc:docMk/>
            <pc:sldMk cId="3642625512" sldId="258"/>
            <ac:spMk id="4" creationId="{75D6EBF2-6306-432F-899E-B9A36519D20F}"/>
          </ac:spMkLst>
        </pc:spChg>
      </pc:sldChg>
      <pc:sldChg chg="setBg">
        <pc:chgData name="Niloofar Hosseini" userId="eb3e3110-2622-43cd-88f0-a4c46bd91734" providerId="ADAL" clId="{AB1BD5B4-F857-6D46-B429-F9E174D622A0}" dt="2024-06-17T10:33:21.073" v="6"/>
        <pc:sldMkLst>
          <pc:docMk/>
          <pc:sldMk cId="2574547733" sldId="259"/>
        </pc:sldMkLst>
      </pc:sldChg>
      <pc:sldChg chg="setBg">
        <pc:chgData name="Niloofar Hosseini" userId="eb3e3110-2622-43cd-88f0-a4c46bd91734" providerId="ADAL" clId="{AB1BD5B4-F857-6D46-B429-F9E174D622A0}" dt="2024-06-17T10:33:25.678" v="8"/>
        <pc:sldMkLst>
          <pc:docMk/>
          <pc:sldMk cId="79024883" sldId="260"/>
        </pc:sldMkLst>
      </pc:sldChg>
      <pc:sldChg chg="modSp add mod">
        <pc:chgData name="Niloofar Hosseini" userId="eb3e3110-2622-43cd-88f0-a4c46bd91734" providerId="ADAL" clId="{AB1BD5B4-F857-6D46-B429-F9E174D622A0}" dt="2024-06-17T10:38:37.106" v="250" actId="20577"/>
        <pc:sldMkLst>
          <pc:docMk/>
          <pc:sldMk cId="914634414" sldId="261"/>
        </pc:sldMkLst>
        <pc:spChg chg="mod">
          <ac:chgData name="Niloofar Hosseini" userId="eb3e3110-2622-43cd-88f0-a4c46bd91734" providerId="ADAL" clId="{AB1BD5B4-F857-6D46-B429-F9E174D622A0}" dt="2024-06-17T10:38:37.106" v="250" actId="20577"/>
          <ac:spMkLst>
            <pc:docMk/>
            <pc:sldMk cId="914634414" sldId="261"/>
            <ac:spMk id="4" creationId="{75D6EBF2-6306-432F-899E-B9A36519D20F}"/>
          </ac:spMkLst>
        </pc:spChg>
      </pc:sldChg>
      <pc:sldMasterChg chg="setBg modSldLayout">
        <pc:chgData name="Niloofar Hosseini" userId="eb3e3110-2622-43cd-88f0-a4c46bd91734" providerId="ADAL" clId="{AB1BD5B4-F857-6D46-B429-F9E174D622A0}" dt="2024-06-17T10:33:13.307" v="4"/>
        <pc:sldMasterMkLst>
          <pc:docMk/>
          <pc:sldMasterMk cId="903969531" sldId="2147483648"/>
        </pc:sldMasterMkLst>
        <pc:sldLayoutChg chg="setBg">
          <pc:chgData name="Niloofar Hosseini" userId="eb3e3110-2622-43cd-88f0-a4c46bd91734" providerId="ADAL" clId="{AB1BD5B4-F857-6D46-B429-F9E174D622A0}" dt="2024-06-17T10:33:13.307" v="4"/>
          <pc:sldLayoutMkLst>
            <pc:docMk/>
            <pc:sldMasterMk cId="903969531" sldId="2147483648"/>
            <pc:sldLayoutMk cId="960057188" sldId="2147483649"/>
          </pc:sldLayoutMkLst>
        </pc:sldLayoutChg>
        <pc:sldLayoutChg chg="setBg">
          <pc:chgData name="Niloofar Hosseini" userId="eb3e3110-2622-43cd-88f0-a4c46bd91734" providerId="ADAL" clId="{AB1BD5B4-F857-6D46-B429-F9E174D622A0}" dt="2024-06-17T10:33:13.307" v="4"/>
          <pc:sldLayoutMkLst>
            <pc:docMk/>
            <pc:sldMasterMk cId="903969531" sldId="2147483648"/>
            <pc:sldLayoutMk cId="4159208599" sldId="2147483650"/>
          </pc:sldLayoutMkLst>
        </pc:sldLayoutChg>
        <pc:sldLayoutChg chg="setBg">
          <pc:chgData name="Niloofar Hosseini" userId="eb3e3110-2622-43cd-88f0-a4c46bd91734" providerId="ADAL" clId="{AB1BD5B4-F857-6D46-B429-F9E174D622A0}" dt="2024-06-17T10:33:13.307" v="4"/>
          <pc:sldLayoutMkLst>
            <pc:docMk/>
            <pc:sldMasterMk cId="903969531" sldId="2147483648"/>
            <pc:sldLayoutMk cId="2028986125" sldId="2147483651"/>
          </pc:sldLayoutMkLst>
        </pc:sldLayoutChg>
        <pc:sldLayoutChg chg="setBg">
          <pc:chgData name="Niloofar Hosseini" userId="eb3e3110-2622-43cd-88f0-a4c46bd91734" providerId="ADAL" clId="{AB1BD5B4-F857-6D46-B429-F9E174D622A0}" dt="2024-06-17T10:33:13.307" v="4"/>
          <pc:sldLayoutMkLst>
            <pc:docMk/>
            <pc:sldMasterMk cId="903969531" sldId="2147483648"/>
            <pc:sldLayoutMk cId="485528316" sldId="2147483652"/>
          </pc:sldLayoutMkLst>
        </pc:sldLayoutChg>
        <pc:sldLayoutChg chg="setBg">
          <pc:chgData name="Niloofar Hosseini" userId="eb3e3110-2622-43cd-88f0-a4c46bd91734" providerId="ADAL" clId="{AB1BD5B4-F857-6D46-B429-F9E174D622A0}" dt="2024-06-17T10:33:13.307" v="4"/>
          <pc:sldLayoutMkLst>
            <pc:docMk/>
            <pc:sldMasterMk cId="903969531" sldId="2147483648"/>
            <pc:sldLayoutMk cId="1964367363" sldId="2147483653"/>
          </pc:sldLayoutMkLst>
        </pc:sldLayoutChg>
        <pc:sldLayoutChg chg="setBg">
          <pc:chgData name="Niloofar Hosseini" userId="eb3e3110-2622-43cd-88f0-a4c46bd91734" providerId="ADAL" clId="{AB1BD5B4-F857-6D46-B429-F9E174D622A0}" dt="2024-06-17T10:33:13.307" v="4"/>
          <pc:sldLayoutMkLst>
            <pc:docMk/>
            <pc:sldMasterMk cId="903969531" sldId="2147483648"/>
            <pc:sldLayoutMk cId="1023910294" sldId="2147483654"/>
          </pc:sldLayoutMkLst>
        </pc:sldLayoutChg>
        <pc:sldLayoutChg chg="setBg">
          <pc:chgData name="Niloofar Hosseini" userId="eb3e3110-2622-43cd-88f0-a4c46bd91734" providerId="ADAL" clId="{AB1BD5B4-F857-6D46-B429-F9E174D622A0}" dt="2024-06-17T10:33:13.307" v="4"/>
          <pc:sldLayoutMkLst>
            <pc:docMk/>
            <pc:sldMasterMk cId="903969531" sldId="2147483648"/>
            <pc:sldLayoutMk cId="2798656828" sldId="2147483655"/>
          </pc:sldLayoutMkLst>
        </pc:sldLayoutChg>
        <pc:sldLayoutChg chg="setBg">
          <pc:chgData name="Niloofar Hosseini" userId="eb3e3110-2622-43cd-88f0-a4c46bd91734" providerId="ADAL" clId="{AB1BD5B4-F857-6D46-B429-F9E174D622A0}" dt="2024-06-17T10:33:13.307" v="4"/>
          <pc:sldLayoutMkLst>
            <pc:docMk/>
            <pc:sldMasterMk cId="903969531" sldId="2147483648"/>
            <pc:sldLayoutMk cId="670246845" sldId="2147483656"/>
          </pc:sldLayoutMkLst>
        </pc:sldLayoutChg>
        <pc:sldLayoutChg chg="setBg">
          <pc:chgData name="Niloofar Hosseini" userId="eb3e3110-2622-43cd-88f0-a4c46bd91734" providerId="ADAL" clId="{AB1BD5B4-F857-6D46-B429-F9E174D622A0}" dt="2024-06-17T10:33:13.307" v="4"/>
          <pc:sldLayoutMkLst>
            <pc:docMk/>
            <pc:sldMasterMk cId="903969531" sldId="2147483648"/>
            <pc:sldLayoutMk cId="83060529" sldId="2147483657"/>
          </pc:sldLayoutMkLst>
        </pc:sldLayoutChg>
        <pc:sldLayoutChg chg="setBg">
          <pc:chgData name="Niloofar Hosseini" userId="eb3e3110-2622-43cd-88f0-a4c46bd91734" providerId="ADAL" clId="{AB1BD5B4-F857-6D46-B429-F9E174D622A0}" dt="2024-06-17T10:33:13.307" v="4"/>
          <pc:sldLayoutMkLst>
            <pc:docMk/>
            <pc:sldMasterMk cId="903969531" sldId="2147483648"/>
            <pc:sldLayoutMk cId="221273420" sldId="2147483658"/>
          </pc:sldLayoutMkLst>
        </pc:sldLayoutChg>
        <pc:sldLayoutChg chg="setBg">
          <pc:chgData name="Niloofar Hosseini" userId="eb3e3110-2622-43cd-88f0-a4c46bd91734" providerId="ADAL" clId="{AB1BD5B4-F857-6D46-B429-F9E174D622A0}" dt="2024-06-17T10:33:13.307" v="4"/>
          <pc:sldLayoutMkLst>
            <pc:docMk/>
            <pc:sldMasterMk cId="903969531" sldId="2147483648"/>
            <pc:sldLayoutMk cId="327585987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68DF-726F-4CBC-97DA-E2EC044F1A0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2BC4-703B-4A3B-B787-BAD8ECCD2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69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68DF-726F-4CBC-97DA-E2EC044F1A0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2BC4-703B-4A3B-B787-BAD8ECCD2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47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68DF-726F-4CBC-97DA-E2EC044F1A0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2BC4-703B-4A3B-B787-BAD8ECCD2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597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68DF-726F-4CBC-97DA-E2EC044F1A0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2BC4-703B-4A3B-B787-BAD8ECCD2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08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68DF-726F-4CBC-97DA-E2EC044F1A0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2BC4-703B-4A3B-B787-BAD8ECCD2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28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68DF-726F-4CBC-97DA-E2EC044F1A0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2BC4-703B-4A3B-B787-BAD8ECCD2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779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68DF-726F-4CBC-97DA-E2EC044F1A0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2BC4-703B-4A3B-B787-BAD8ECCD2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509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68DF-726F-4CBC-97DA-E2EC044F1A0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2BC4-703B-4A3B-B787-BAD8ECCD2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704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68DF-726F-4CBC-97DA-E2EC044F1A0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2BC4-703B-4A3B-B787-BAD8ECCD2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93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68DF-726F-4CBC-97DA-E2EC044F1A0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2BC4-703B-4A3B-B787-BAD8ECCD2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435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68DF-726F-4CBC-97DA-E2EC044F1A0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A2BC4-703B-4A3B-B787-BAD8ECCD2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4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E68DF-726F-4CBC-97DA-E2EC044F1A0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A2BC4-703B-4A3B-B787-BAD8ECCD2E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720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4547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D6EBF2-6306-432F-899E-B9A36519D20F}"/>
              </a:ext>
            </a:extLst>
          </p:cNvPr>
          <p:cNvSpPr/>
          <p:nvPr/>
        </p:nvSpPr>
        <p:spPr>
          <a:xfrm>
            <a:off x="1" y="0"/>
            <a:ext cx="12192000" cy="67796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6600">
                <a:solidFill>
                  <a:schemeClr val="tx1"/>
                </a:solidFill>
                <a:prstDash val="solid"/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 err="1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منجی‌ام</a:t>
            </a:r>
            <a:r>
              <a:rPr lang="fa-IR" sz="5000" dirty="0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 </a:t>
            </a:r>
            <a:r>
              <a:rPr lang="fa-IR" sz="5000" dirty="0" err="1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شفیعم</a:t>
            </a:r>
            <a:r>
              <a:rPr lang="fa-IR" sz="5000" dirty="0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 مرا </a:t>
            </a:r>
            <a:r>
              <a:rPr lang="fa-IR" sz="5000" dirty="0" err="1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برخیزانیدی</a:t>
            </a:r>
            <a:endParaRPr lang="fa-IR" sz="5000" dirty="0">
              <a:ln w="6600">
                <a:solidFill>
                  <a:schemeClr val="tx1"/>
                </a:solidFill>
                <a:prstDash val="solid"/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ای خالق تا ابد حیاتی نو </a:t>
            </a:r>
            <a:r>
              <a:rPr lang="fa-IR" sz="5000" dirty="0" err="1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یافته‌ام</a:t>
            </a:r>
            <a:endParaRPr lang="fa-IR" sz="5000" dirty="0">
              <a:ln w="6600">
                <a:solidFill>
                  <a:schemeClr val="tx1"/>
                </a:solidFill>
                <a:prstDash val="solid"/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6600">
                <a:solidFill>
                  <a:schemeClr val="tx1"/>
                </a:solidFill>
                <a:prstDash val="solid"/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GB" sz="4800" dirty="0">
              <a:ln w="6600">
                <a:solidFill>
                  <a:schemeClr val="tx1"/>
                </a:solidFill>
                <a:prstDash val="solid"/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7613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D6EBF2-6306-432F-899E-B9A36519D20F}"/>
              </a:ext>
            </a:extLst>
          </p:cNvPr>
          <p:cNvSpPr/>
          <p:nvPr/>
        </p:nvSpPr>
        <p:spPr>
          <a:xfrm>
            <a:off x="1" y="0"/>
            <a:ext cx="12192000" cy="69385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6600">
                <a:solidFill>
                  <a:schemeClr val="tx1"/>
                </a:solidFill>
                <a:prstDash val="solid"/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چون تو از </a:t>
            </a:r>
            <a:r>
              <a:rPr lang="fa-IR" sz="5000" dirty="0" err="1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بی‌نهایت</a:t>
            </a:r>
            <a:endParaRPr lang="fa-IR" sz="5000" dirty="0">
              <a:ln w="6600">
                <a:solidFill>
                  <a:schemeClr val="tx1"/>
                </a:solidFill>
                <a:prstDash val="solid"/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آمدی به دنیای ما تنها پسر خدا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6600">
                <a:solidFill>
                  <a:schemeClr val="tx1"/>
                </a:solidFill>
                <a:prstDash val="solid"/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GB" sz="5400" dirty="0">
              <a:ln w="6600">
                <a:solidFill>
                  <a:schemeClr val="tx1"/>
                </a:solidFill>
                <a:prstDash val="solid"/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14634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D6EBF2-6306-432F-899E-B9A36519D20F}"/>
              </a:ext>
            </a:extLst>
          </p:cNvPr>
          <p:cNvSpPr/>
          <p:nvPr/>
        </p:nvSpPr>
        <p:spPr>
          <a:xfrm>
            <a:off x="1" y="0"/>
            <a:ext cx="12192000" cy="693484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000" b="1" dirty="0">
              <a:ln w="6600">
                <a:solidFill>
                  <a:schemeClr val="tx1"/>
                </a:solidFill>
                <a:prstDash val="solid"/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زیستی ، </a:t>
            </a:r>
            <a:r>
              <a:rPr lang="fa-IR" sz="4800" b="1" dirty="0" err="1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مُردی</a:t>
            </a:r>
            <a:r>
              <a:rPr lang="fa-IR" sz="4800" b="1" dirty="0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 ، برخاستی از مردگان</a:t>
            </a:r>
            <a:endParaRPr lang="en-GB" sz="4800" b="1" dirty="0">
              <a:ln w="6600">
                <a:solidFill>
                  <a:schemeClr val="tx1"/>
                </a:solidFill>
                <a:prstDash val="solid"/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راه را باز کردی ، بهر تمام عالمیان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 err="1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هللویاه</a:t>
            </a:r>
            <a:r>
              <a:rPr lang="fa-IR" sz="4800" b="1" dirty="0">
                <a:ln w="6600">
                  <a:solidFill>
                    <a:schemeClr val="tx1"/>
                  </a:solidFill>
                  <a:prstDash val="solid"/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cs typeface="+mj-cs"/>
              </a:rPr>
              <a:t> ، بهر کارهایت</a:t>
            </a:r>
          </a:p>
          <a:p>
            <a:pPr algn="ctr" rtl="1">
              <a:lnSpc>
                <a:spcPct val="200000"/>
              </a:lnSpc>
            </a:pPr>
            <a:endParaRPr lang="fa-IR" sz="4800" b="1" dirty="0">
              <a:ln w="6600">
                <a:solidFill>
                  <a:schemeClr val="tx1"/>
                </a:solidFill>
                <a:prstDash val="solid"/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GB" sz="1200" b="1" dirty="0">
              <a:ln w="6600">
                <a:solidFill>
                  <a:schemeClr val="tx1"/>
                </a:solidFill>
                <a:prstDash val="solid"/>
              </a:ln>
              <a:effectLst>
                <a:glow rad="63500">
                  <a:schemeClr val="bg1">
                    <a:alpha val="40000"/>
                  </a:schemeClr>
                </a:glo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42625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024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41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2020-04-10T12:17:00Z</dcterms:created>
  <dcterms:modified xsi:type="dcterms:W3CDTF">2025-05-01T16:21:02Z</dcterms:modified>
</cp:coreProperties>
</file>