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5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989" autoAdjust="0"/>
    <p:restoredTop sz="94624"/>
  </p:normalViewPr>
  <p:slideViewPr>
    <p:cSldViewPr snapToGrid="0">
      <p:cViewPr varScale="1">
        <p:scale>
          <a:sx n="81" d="100"/>
          <a:sy n="81" d="100"/>
        </p:scale>
        <p:origin x="3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3AA89-33F8-DA52-8573-C3BB7D0FB3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73EAE5-2941-B179-FF4C-BB4A325DA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D4EF11-F16D-6690-6229-E4CCFD2B2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41B8-14CA-B444-8E22-96BF5E1DB6CA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D0FB1-AC42-0231-BE76-DC3E3257E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D2397-4A8E-145A-E9C8-141C82975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599AB-47CE-7A4A-A1FB-AD9CC3F9B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684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18012-F66C-E6A8-6031-4AE0B7A70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3EF6DD-4805-CCCE-015C-D97291BFB0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71B3E8-2348-E3F5-4C35-DEAAC16FB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41B8-14CA-B444-8E22-96BF5E1DB6CA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5E32-8C15-3669-B278-E56B1AA4F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B178A4-A02A-B726-DD37-19CA3F0C8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599AB-47CE-7A4A-A1FB-AD9CC3F9B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809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1A6553-926D-8FC8-3B1C-E190DA926C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4FF26C-D66A-8200-5AEF-37EC2FFB10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ACDC67-24FB-FD03-0EC7-04C5D89A8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41B8-14CA-B444-8E22-96BF5E1DB6CA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0B10E5-1443-F071-7E1B-35921B387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6AD41-D8F7-E053-F542-FAC625EA9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599AB-47CE-7A4A-A1FB-AD9CC3F9B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866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767C9-2FE6-C6C7-7C53-0B58F7705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7D1DB-D19D-4B37-1CF2-DE6DF8851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EC142-F456-80E0-3B69-16A644007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41B8-14CA-B444-8E22-96BF5E1DB6CA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B36E46-495B-BA3E-7E15-AE1DCAE38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0E46BC-3A31-8618-F1B2-A26DF791D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599AB-47CE-7A4A-A1FB-AD9CC3F9B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021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CE385-9F89-C02F-4E7E-3A0243F64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5A0F6B-EFA4-343E-E199-7C08CE21A8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BEEF6-3A6A-ED2C-B029-1A39251E1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41B8-14CA-B444-8E22-96BF5E1DB6CA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141AC-0CC2-EE24-4550-D5C348EAB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F13C23-B9FB-5A88-7589-33DD36E4C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599AB-47CE-7A4A-A1FB-AD9CC3F9B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94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AA191-ADE8-77BE-D823-8CF4A7267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5929B-FFB1-E08F-F247-28EA3C4E37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44CBBE-65F9-EBE9-3865-9C863BB5D9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1BAB3A-F1BF-6575-01EF-C287261B8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41B8-14CA-B444-8E22-96BF5E1DB6CA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8C142C-A295-437B-50BF-3CD7E4163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4A2523-7482-51E9-6249-43E4F17BC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599AB-47CE-7A4A-A1FB-AD9CC3F9B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529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79172-9FB2-1AAF-E3AD-6CB3B8113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47B6E-5753-5FB0-6F6E-A7A51AF5CB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E68466-F60A-3066-6ABC-3BC17C89F1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AA40B2-2F0A-4950-AA6A-9666BB817A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171A1C-17C1-662F-79BD-97BDA5E21C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75BF2B-033D-2554-3AAE-9B7B01C4D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41B8-14CA-B444-8E22-96BF5E1DB6CA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2585BA-25A7-C0D6-57F0-858C62718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9E2E65-34B0-AB49-BFDB-7AD776E5A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599AB-47CE-7A4A-A1FB-AD9CC3F9B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135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3D75B-ABE4-1C9C-8F68-4224EBCE2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5E14EE-F29B-BB5C-1B2B-01976E8DE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41B8-14CA-B444-8E22-96BF5E1DB6CA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A2FFF2-1FC1-5D11-7725-6E3292203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C30DF6-0D51-ACB5-46FA-12A514A37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599AB-47CE-7A4A-A1FB-AD9CC3F9B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195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568A14-1254-41FB-10F8-C2C49DB9F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41B8-14CA-B444-8E22-96BF5E1DB6CA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B3B7DC-4464-EFBE-6429-D2CC1068F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331053-937A-13EF-774A-6C18FF394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599AB-47CE-7A4A-A1FB-AD9CC3F9B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23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37FF1-79BB-875C-A285-39B0CBA59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F0149-4957-081F-ECE0-731CFB05D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0D0E89-2608-1AE6-FE9F-B8F38A5E01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7810AC-CD68-AA55-4B3F-36C2428D0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41B8-14CA-B444-8E22-96BF5E1DB6CA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D9A002-8F93-F044-7899-18CB575F5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9A88DA-6B5D-8FE7-5F8F-D98F09DA7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599AB-47CE-7A4A-A1FB-AD9CC3F9B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903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F7EDC-89A8-D3E4-3550-D62A29315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41FBEC-48A2-C14C-8EB0-969EE26B68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3162FE-EB93-A542-D22E-493434ABB3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DBA4E9-30BA-45B6-5EFE-50DFE1436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41B8-14CA-B444-8E22-96BF5E1DB6CA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3FCDD2-ABE4-D2F6-63C7-5FD789EB1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A12A4F-0BC6-6F8F-64E7-9D40AD595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599AB-47CE-7A4A-A1FB-AD9CC3F9B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691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0FD47A-886A-68A4-383F-D361D8D01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1D8F9-5544-E566-2A15-E924A4B312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476C3D-B7A8-208A-6933-8A289377A7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F41B8-14CA-B444-8E22-96BF5E1DB6CA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531C2-D1FF-B822-00AD-E8A2E58B64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49883E-0973-DD81-AC89-75076399B4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599AB-47CE-7A4A-A1FB-AD9CC3F9B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613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8833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9413077-3E85-18A0-0008-CF25A4D4CCBB}"/>
              </a:ext>
            </a:extLst>
          </p:cNvPr>
          <p:cNvSpPr/>
          <p:nvPr/>
        </p:nvSpPr>
        <p:spPr>
          <a:xfrm>
            <a:off x="0" y="0"/>
            <a:ext cx="12191999" cy="745678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cap="none" spc="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cap="none" spc="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مژده عیسی به دنیا آمد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مژده </a:t>
            </a:r>
            <a:r>
              <a:rPr lang="fa-IR" sz="48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منجی</a:t>
            </a:r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بشر آمد</a:t>
            </a:r>
          </a:p>
          <a:p>
            <a:pPr algn="ctr" rtl="1">
              <a:lnSpc>
                <a:spcPct val="150000"/>
              </a:lnSpc>
            </a:pPr>
            <a:r>
              <a:rPr lang="fa-IR" sz="4800" cap="none" spc="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اینک خدا با ما بود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مژده‌ی</a:t>
            </a:r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روح </a:t>
            </a:r>
            <a:r>
              <a:rPr lang="fa-IR" sz="48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القدس</a:t>
            </a:r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آمد</a:t>
            </a:r>
          </a:p>
          <a:p>
            <a:pPr algn="ctr" rtl="1">
              <a:lnSpc>
                <a:spcPct val="150000"/>
              </a:lnSpc>
            </a:pPr>
            <a:endParaRPr lang="fa-IR" sz="4800" cap="none" spc="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cap="none" spc="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25466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9413077-3E85-18A0-0008-CF25A4D4CCBB}"/>
              </a:ext>
            </a:extLst>
          </p:cNvPr>
          <p:cNvSpPr/>
          <p:nvPr/>
        </p:nvSpPr>
        <p:spPr>
          <a:xfrm>
            <a:off x="0" y="0"/>
            <a:ext cx="12191999" cy="745678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cap="none" spc="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cap="none" spc="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در شهر داوود مسیحا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آن خداوند کبریا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بین چگونه تولد شده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منور ساخته قلب ما را</a:t>
            </a:r>
          </a:p>
          <a:p>
            <a:pPr algn="ctr" rtl="1">
              <a:lnSpc>
                <a:spcPct val="150000"/>
              </a:lnSpc>
            </a:pPr>
            <a:endParaRPr lang="fa-IR" sz="4800" cap="none" spc="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cap="none" spc="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96227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9413077-3E85-18A0-0008-CF25A4D4CCBB}"/>
              </a:ext>
            </a:extLst>
          </p:cNvPr>
          <p:cNvSpPr/>
          <p:nvPr/>
        </p:nvSpPr>
        <p:spPr>
          <a:xfrm>
            <a:off x="0" y="0"/>
            <a:ext cx="12191999" cy="745678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cap="none" spc="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cap="none" spc="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طفلی در قنداق پیچیده بین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در آخور او را خوابیده بین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نور عالم هویدا شده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کلمه را مجسم ببین</a:t>
            </a:r>
          </a:p>
          <a:p>
            <a:pPr algn="ctr" rtl="1">
              <a:lnSpc>
                <a:spcPct val="150000"/>
              </a:lnSpc>
            </a:pPr>
            <a:endParaRPr lang="fa-IR" sz="4800" cap="none" spc="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cap="none" spc="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35480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9413077-3E85-18A0-0008-CF25A4D4CCBB}"/>
              </a:ext>
            </a:extLst>
          </p:cNvPr>
          <p:cNvSpPr/>
          <p:nvPr/>
        </p:nvSpPr>
        <p:spPr>
          <a:xfrm>
            <a:off x="0" y="0"/>
            <a:ext cx="12191999" cy="764145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000" cap="none" spc="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cap="none" spc="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تولد </a:t>
            </a:r>
            <a:r>
              <a:rPr lang="fa-IR" sz="4800" b="1" cap="none" spc="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منجی</a:t>
            </a:r>
            <a:r>
              <a:rPr lang="fa-IR" sz="4800" b="1" cap="none" spc="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من عیساست</a:t>
            </a: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گشت نور قلب من در این دنیا</a:t>
            </a:r>
          </a:p>
          <a:p>
            <a:pPr algn="ctr" rtl="1">
              <a:lnSpc>
                <a:spcPct val="150000"/>
              </a:lnSpc>
            </a:pPr>
            <a:endParaRPr lang="fa-IR" sz="4800" cap="none" spc="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cap="none" spc="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cap="none" spc="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05537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9413077-3E85-18A0-0008-CF25A4D4CCBB}"/>
              </a:ext>
            </a:extLst>
          </p:cNvPr>
          <p:cNvSpPr/>
          <p:nvPr/>
        </p:nvSpPr>
        <p:spPr>
          <a:xfrm>
            <a:off x="0" y="0"/>
            <a:ext cx="12191999" cy="745678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cap="none" spc="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cap="none" spc="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این روز خوش از ایزد بود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عیسی </a:t>
            </a:r>
            <a:r>
              <a:rPr lang="fa-IR" sz="48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هدیه‌ی</a:t>
            </a:r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پدر بود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او وعده داد و کرده وفا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زندگی ما از او بود</a:t>
            </a:r>
          </a:p>
          <a:p>
            <a:pPr algn="ctr" rtl="1">
              <a:lnSpc>
                <a:spcPct val="150000"/>
              </a:lnSpc>
            </a:pPr>
            <a:endParaRPr lang="fa-IR" sz="4800" cap="none" spc="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cap="none" spc="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02986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9413077-3E85-18A0-0008-CF25A4D4CCBB}"/>
              </a:ext>
            </a:extLst>
          </p:cNvPr>
          <p:cNvSpPr/>
          <p:nvPr/>
        </p:nvSpPr>
        <p:spPr>
          <a:xfrm>
            <a:off x="0" y="0"/>
            <a:ext cx="12191999" cy="745678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cap="none" spc="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cap="none" spc="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خدا را در سما بر زمین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سلامتی باد و بیش از این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در میان ما </a:t>
            </a:r>
            <a:r>
              <a:rPr lang="fa-IR" sz="48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رضامندی</a:t>
            </a:r>
            <a:endParaRPr lang="fa-IR" sz="48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بود هم در اعلی </a:t>
            </a:r>
            <a:r>
              <a:rPr lang="fa-IR" sz="48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علیین</a:t>
            </a:r>
            <a:endParaRPr lang="fa-IR" sz="48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cap="none" spc="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cap="none" spc="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08911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9413077-3E85-18A0-0008-CF25A4D4CCBB}"/>
              </a:ext>
            </a:extLst>
          </p:cNvPr>
          <p:cNvSpPr/>
          <p:nvPr/>
        </p:nvSpPr>
        <p:spPr>
          <a:xfrm>
            <a:off x="0" y="0"/>
            <a:ext cx="12191999" cy="764145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000" cap="none" spc="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cap="none" spc="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تولد </a:t>
            </a:r>
            <a:r>
              <a:rPr lang="fa-IR" sz="4800" b="1" cap="none" spc="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منجی</a:t>
            </a:r>
            <a:r>
              <a:rPr lang="fa-IR" sz="4800" b="1" cap="none" spc="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من عیساست</a:t>
            </a: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گشت نور قلب من در این دنیا</a:t>
            </a:r>
          </a:p>
          <a:p>
            <a:pPr algn="ctr" rtl="1">
              <a:lnSpc>
                <a:spcPct val="150000"/>
              </a:lnSpc>
            </a:pPr>
            <a:endParaRPr lang="fa-IR" sz="4800" cap="none" spc="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cap="none" spc="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cap="none" spc="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68331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6656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</TotalTime>
  <Words>119</Words>
  <Application>Microsoft Office PowerPoint</Application>
  <PresentationFormat>Widescreen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2024-01-16T17:24:56Z</dcterms:created>
  <dcterms:modified xsi:type="dcterms:W3CDTF">2025-04-28T15:50:58Z</dcterms:modified>
</cp:coreProperties>
</file>