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12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3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6584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026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033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800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87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368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893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909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654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9321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929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DA7B1-BA05-FE49-9747-D34B64F32B78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39996-E5A0-6D4B-B415-44700B6CCA0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3503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62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2678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مژده بادا که نو شد سراسر جهان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گشته بیدار گیـتـی  زِ خــواب گـران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 چگونه شود رنگ رنگ آسمان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گه کند گریه گه ، خنده بر بوستان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گه کند گریه گه ، خنده بر بوستان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6065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2447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طبیعت نگر مُـرده بـُــد زنده شد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جهان پرتو مهر ، تابنده شد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مسیحی که از بهر ما بنده شد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مُـرد و برخاست و ما را رهاننده شد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مُـرد و برخاست و ما را رهاننده شد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892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2678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مژده آمد که این قیامش ببین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 شد تا ابد آسمان بر زمین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موت دیگر نبُـد قدرتش بیش از این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چه ترسم دگر از چه باشم حزین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از چه ترسم دگر از چه باشم حزین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856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2678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سـر برآر از افق مهر تابان ما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 چه سان تازه گشته تن و جان ما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قــبـر خالی نگر ، کارِ یـزدان ما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زنده عیسی ببین اصل ایمان ما 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زنده 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ببین اصل ایمان ما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729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349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144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2021-12-06T17:59:19Z</dcterms:created>
  <dcterms:modified xsi:type="dcterms:W3CDTF">2025-05-01T16:15:41Z</dcterms:modified>
</cp:coreProperties>
</file>