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8"/>
  </p:notesMasterIdLst>
  <p:sldIdLst>
    <p:sldId id="260" r:id="rId2"/>
    <p:sldId id="256" r:id="rId3"/>
    <p:sldId id="261" r:id="rId4"/>
    <p:sldId id="262" r:id="rId5"/>
    <p:sldId id="263" r:id="rId6"/>
    <p:sldId id="259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148" autoAdjust="0"/>
    <p:restoredTop sz="94660"/>
  </p:normalViewPr>
  <p:slideViewPr>
    <p:cSldViewPr snapToGrid="0">
      <p:cViewPr varScale="1">
        <p:scale>
          <a:sx n="85" d="100"/>
          <a:sy n="85" d="100"/>
        </p:scale>
        <p:origin x="629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iloofar Hosseini" userId="eb3e3110-2622-43cd-88f0-a4c46bd91734" providerId="ADAL" clId="{C54C0DA0-D4F4-FA46-9790-137998FEA134}"/>
    <pc:docChg chg="addSld delSld modSld modMainMaster">
      <pc:chgData name="Niloofar Hosseini" userId="eb3e3110-2622-43cd-88f0-a4c46bd91734" providerId="ADAL" clId="{C54C0DA0-D4F4-FA46-9790-137998FEA134}" dt="2024-06-18T08:53:44.844" v="230" actId="20577"/>
      <pc:docMkLst>
        <pc:docMk/>
      </pc:docMkLst>
      <pc:sldChg chg="addSp delSp modSp mod setBg">
        <pc:chgData name="Niloofar Hosseini" userId="eb3e3110-2622-43cd-88f0-a4c46bd91734" providerId="ADAL" clId="{C54C0DA0-D4F4-FA46-9790-137998FEA134}" dt="2024-06-18T08:52:31.938" v="117" actId="113"/>
        <pc:sldMkLst>
          <pc:docMk/>
          <pc:sldMk cId="652697866" sldId="256"/>
        </pc:sldMkLst>
        <pc:spChg chg="add del mod">
          <ac:chgData name="Niloofar Hosseini" userId="eb3e3110-2622-43cd-88f0-a4c46bd91734" providerId="ADAL" clId="{C54C0DA0-D4F4-FA46-9790-137998FEA134}" dt="2024-06-18T08:52:11.788" v="113"/>
          <ac:spMkLst>
            <pc:docMk/>
            <pc:sldMk cId="652697866" sldId="256"/>
            <ac:spMk id="2" creationId="{4454AC1F-CF70-1B48-B3CE-70FED02557A0}"/>
          </ac:spMkLst>
        </pc:spChg>
        <pc:spChg chg="mod">
          <ac:chgData name="Niloofar Hosseini" userId="eb3e3110-2622-43cd-88f0-a4c46bd91734" providerId="ADAL" clId="{C54C0DA0-D4F4-FA46-9790-137998FEA134}" dt="2024-06-18T08:52:31.938" v="117" actId="113"/>
          <ac:spMkLst>
            <pc:docMk/>
            <pc:sldMk cId="652697866" sldId="256"/>
            <ac:spMk id="4" creationId="{FA9B07F6-4C70-4601-A091-CF491FF7C968}"/>
          </ac:spMkLst>
        </pc:spChg>
      </pc:sldChg>
      <pc:sldChg chg="del">
        <pc:chgData name="Niloofar Hosseini" userId="eb3e3110-2622-43cd-88f0-a4c46bd91734" providerId="ADAL" clId="{C54C0DA0-D4F4-FA46-9790-137998FEA134}" dt="2024-06-18T08:52:14.610" v="114" actId="2696"/>
        <pc:sldMkLst>
          <pc:docMk/>
          <pc:sldMk cId="1824918007" sldId="257"/>
        </pc:sldMkLst>
      </pc:sldChg>
      <pc:sldChg chg="del">
        <pc:chgData name="Niloofar Hosseini" userId="eb3e3110-2622-43cd-88f0-a4c46bd91734" providerId="ADAL" clId="{C54C0DA0-D4F4-FA46-9790-137998FEA134}" dt="2024-06-18T08:52:14.687" v="115" actId="2696"/>
        <pc:sldMkLst>
          <pc:docMk/>
          <pc:sldMk cId="1321450436" sldId="258"/>
        </pc:sldMkLst>
      </pc:sldChg>
      <pc:sldChg chg="setBg">
        <pc:chgData name="Niloofar Hosseini" userId="eb3e3110-2622-43cd-88f0-a4c46bd91734" providerId="ADAL" clId="{C54C0DA0-D4F4-FA46-9790-137998FEA134}" dt="2024-06-18T08:50:03.911" v="40"/>
        <pc:sldMkLst>
          <pc:docMk/>
          <pc:sldMk cId="3590826528" sldId="259"/>
        </pc:sldMkLst>
      </pc:sldChg>
      <pc:sldChg chg="setBg">
        <pc:chgData name="Niloofar Hosseini" userId="eb3e3110-2622-43cd-88f0-a4c46bd91734" providerId="ADAL" clId="{C54C0DA0-D4F4-FA46-9790-137998FEA134}" dt="2024-06-18T08:50:00.378" v="38"/>
        <pc:sldMkLst>
          <pc:docMk/>
          <pc:sldMk cId="2671728257" sldId="260"/>
        </pc:sldMkLst>
      </pc:sldChg>
      <pc:sldChg chg="modSp add mod">
        <pc:chgData name="Niloofar Hosseini" userId="eb3e3110-2622-43cd-88f0-a4c46bd91734" providerId="ADAL" clId="{C54C0DA0-D4F4-FA46-9790-137998FEA134}" dt="2024-06-18T08:53:18.876" v="216" actId="403"/>
        <pc:sldMkLst>
          <pc:docMk/>
          <pc:sldMk cId="2647491223" sldId="261"/>
        </pc:sldMkLst>
        <pc:spChg chg="mod">
          <ac:chgData name="Niloofar Hosseini" userId="eb3e3110-2622-43cd-88f0-a4c46bd91734" providerId="ADAL" clId="{C54C0DA0-D4F4-FA46-9790-137998FEA134}" dt="2024-06-18T08:53:18.876" v="216" actId="403"/>
          <ac:spMkLst>
            <pc:docMk/>
            <pc:sldMk cId="2647491223" sldId="261"/>
            <ac:spMk id="4" creationId="{FA9B07F6-4C70-4601-A091-CF491FF7C968}"/>
          </ac:spMkLst>
        </pc:spChg>
      </pc:sldChg>
      <pc:sldChg chg="modSp add mod">
        <pc:chgData name="Niloofar Hosseini" userId="eb3e3110-2622-43cd-88f0-a4c46bd91734" providerId="ADAL" clId="{C54C0DA0-D4F4-FA46-9790-137998FEA134}" dt="2024-06-18T08:53:44.844" v="230" actId="20577"/>
        <pc:sldMkLst>
          <pc:docMk/>
          <pc:sldMk cId="1531143750" sldId="262"/>
        </pc:sldMkLst>
        <pc:spChg chg="mod">
          <ac:chgData name="Niloofar Hosseini" userId="eb3e3110-2622-43cd-88f0-a4c46bd91734" providerId="ADAL" clId="{C54C0DA0-D4F4-FA46-9790-137998FEA134}" dt="2024-06-18T08:53:44.844" v="230" actId="20577"/>
          <ac:spMkLst>
            <pc:docMk/>
            <pc:sldMk cId="1531143750" sldId="262"/>
            <ac:spMk id="4" creationId="{FA9B07F6-4C70-4601-A091-CF491FF7C968}"/>
          </ac:spMkLst>
        </pc:spChg>
      </pc:sldChg>
      <pc:sldChg chg="add replId">
        <pc:chgData name="Niloofar Hosseini" userId="eb3e3110-2622-43cd-88f0-a4c46bd91734" providerId="ADAL" clId="{C54C0DA0-D4F4-FA46-9790-137998FEA134}" dt="2024-06-18T08:53:37.736" v="217" actId="2890"/>
        <pc:sldMkLst>
          <pc:docMk/>
          <pc:sldMk cId="1387528942" sldId="263"/>
        </pc:sldMkLst>
      </pc:sldChg>
      <pc:sldMasterChg chg="setBg modSldLayout">
        <pc:chgData name="Niloofar Hosseini" userId="eb3e3110-2622-43cd-88f0-a4c46bd91734" providerId="ADAL" clId="{C54C0DA0-D4F4-FA46-9790-137998FEA134}" dt="2024-06-18T08:49:53.305" v="36"/>
        <pc:sldMasterMkLst>
          <pc:docMk/>
          <pc:sldMasterMk cId="3932090568" sldId="2147483648"/>
        </pc:sldMasterMkLst>
        <pc:sldLayoutChg chg="setBg">
          <pc:chgData name="Niloofar Hosseini" userId="eb3e3110-2622-43cd-88f0-a4c46bd91734" providerId="ADAL" clId="{C54C0DA0-D4F4-FA46-9790-137998FEA134}" dt="2024-06-18T08:49:53.305" v="36"/>
          <pc:sldLayoutMkLst>
            <pc:docMk/>
            <pc:sldMasterMk cId="3932090568" sldId="2147483648"/>
            <pc:sldLayoutMk cId="2326747653" sldId="2147483649"/>
          </pc:sldLayoutMkLst>
        </pc:sldLayoutChg>
        <pc:sldLayoutChg chg="setBg">
          <pc:chgData name="Niloofar Hosseini" userId="eb3e3110-2622-43cd-88f0-a4c46bd91734" providerId="ADAL" clId="{C54C0DA0-D4F4-FA46-9790-137998FEA134}" dt="2024-06-18T08:49:53.305" v="36"/>
          <pc:sldLayoutMkLst>
            <pc:docMk/>
            <pc:sldMasterMk cId="3932090568" sldId="2147483648"/>
            <pc:sldLayoutMk cId="833305058" sldId="2147483650"/>
          </pc:sldLayoutMkLst>
        </pc:sldLayoutChg>
        <pc:sldLayoutChg chg="setBg">
          <pc:chgData name="Niloofar Hosseini" userId="eb3e3110-2622-43cd-88f0-a4c46bd91734" providerId="ADAL" clId="{C54C0DA0-D4F4-FA46-9790-137998FEA134}" dt="2024-06-18T08:49:53.305" v="36"/>
          <pc:sldLayoutMkLst>
            <pc:docMk/>
            <pc:sldMasterMk cId="3932090568" sldId="2147483648"/>
            <pc:sldLayoutMk cId="566005371" sldId="2147483651"/>
          </pc:sldLayoutMkLst>
        </pc:sldLayoutChg>
        <pc:sldLayoutChg chg="setBg">
          <pc:chgData name="Niloofar Hosseini" userId="eb3e3110-2622-43cd-88f0-a4c46bd91734" providerId="ADAL" clId="{C54C0DA0-D4F4-FA46-9790-137998FEA134}" dt="2024-06-18T08:49:53.305" v="36"/>
          <pc:sldLayoutMkLst>
            <pc:docMk/>
            <pc:sldMasterMk cId="3932090568" sldId="2147483648"/>
            <pc:sldLayoutMk cId="2931224064" sldId="2147483652"/>
          </pc:sldLayoutMkLst>
        </pc:sldLayoutChg>
        <pc:sldLayoutChg chg="setBg">
          <pc:chgData name="Niloofar Hosseini" userId="eb3e3110-2622-43cd-88f0-a4c46bd91734" providerId="ADAL" clId="{C54C0DA0-D4F4-FA46-9790-137998FEA134}" dt="2024-06-18T08:49:53.305" v="36"/>
          <pc:sldLayoutMkLst>
            <pc:docMk/>
            <pc:sldMasterMk cId="3932090568" sldId="2147483648"/>
            <pc:sldLayoutMk cId="1016975452" sldId="2147483653"/>
          </pc:sldLayoutMkLst>
        </pc:sldLayoutChg>
        <pc:sldLayoutChg chg="setBg">
          <pc:chgData name="Niloofar Hosseini" userId="eb3e3110-2622-43cd-88f0-a4c46bd91734" providerId="ADAL" clId="{C54C0DA0-D4F4-FA46-9790-137998FEA134}" dt="2024-06-18T08:49:53.305" v="36"/>
          <pc:sldLayoutMkLst>
            <pc:docMk/>
            <pc:sldMasterMk cId="3932090568" sldId="2147483648"/>
            <pc:sldLayoutMk cId="594328201" sldId="2147483654"/>
          </pc:sldLayoutMkLst>
        </pc:sldLayoutChg>
        <pc:sldLayoutChg chg="setBg">
          <pc:chgData name="Niloofar Hosseini" userId="eb3e3110-2622-43cd-88f0-a4c46bd91734" providerId="ADAL" clId="{C54C0DA0-D4F4-FA46-9790-137998FEA134}" dt="2024-06-18T08:49:53.305" v="36"/>
          <pc:sldLayoutMkLst>
            <pc:docMk/>
            <pc:sldMasterMk cId="3932090568" sldId="2147483648"/>
            <pc:sldLayoutMk cId="4265448710" sldId="2147483655"/>
          </pc:sldLayoutMkLst>
        </pc:sldLayoutChg>
        <pc:sldLayoutChg chg="setBg">
          <pc:chgData name="Niloofar Hosseini" userId="eb3e3110-2622-43cd-88f0-a4c46bd91734" providerId="ADAL" clId="{C54C0DA0-D4F4-FA46-9790-137998FEA134}" dt="2024-06-18T08:49:53.305" v="36"/>
          <pc:sldLayoutMkLst>
            <pc:docMk/>
            <pc:sldMasterMk cId="3932090568" sldId="2147483648"/>
            <pc:sldLayoutMk cId="1596378004" sldId="2147483656"/>
          </pc:sldLayoutMkLst>
        </pc:sldLayoutChg>
        <pc:sldLayoutChg chg="setBg">
          <pc:chgData name="Niloofar Hosseini" userId="eb3e3110-2622-43cd-88f0-a4c46bd91734" providerId="ADAL" clId="{C54C0DA0-D4F4-FA46-9790-137998FEA134}" dt="2024-06-18T08:49:53.305" v="36"/>
          <pc:sldLayoutMkLst>
            <pc:docMk/>
            <pc:sldMasterMk cId="3932090568" sldId="2147483648"/>
            <pc:sldLayoutMk cId="1738492469" sldId="2147483657"/>
          </pc:sldLayoutMkLst>
        </pc:sldLayoutChg>
        <pc:sldLayoutChg chg="setBg">
          <pc:chgData name="Niloofar Hosseini" userId="eb3e3110-2622-43cd-88f0-a4c46bd91734" providerId="ADAL" clId="{C54C0DA0-D4F4-FA46-9790-137998FEA134}" dt="2024-06-18T08:49:53.305" v="36"/>
          <pc:sldLayoutMkLst>
            <pc:docMk/>
            <pc:sldMasterMk cId="3932090568" sldId="2147483648"/>
            <pc:sldLayoutMk cId="2502282631" sldId="2147483658"/>
          </pc:sldLayoutMkLst>
        </pc:sldLayoutChg>
        <pc:sldLayoutChg chg="setBg">
          <pc:chgData name="Niloofar Hosseini" userId="eb3e3110-2622-43cd-88f0-a4c46bd91734" providerId="ADAL" clId="{C54C0DA0-D4F4-FA46-9790-137998FEA134}" dt="2024-06-18T08:49:53.305" v="36"/>
          <pc:sldLayoutMkLst>
            <pc:docMk/>
            <pc:sldMasterMk cId="3932090568" sldId="2147483648"/>
            <pc:sldLayoutMk cId="21992811" sldId="2147483659"/>
          </pc:sldLayoutMkLst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DF9D965-7B66-46AE-958E-B2869E0BF5C6}" type="datetimeFigureOut">
              <a:rPr lang="en-GB" smtClean="0"/>
              <a:t>01/05/2025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4CA01E6-24C7-457B-8C0B-C0F0BCC6036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13513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809DD-B189-41BF-AEB9-B5CD9384B8CC}" type="datetimeFigureOut">
              <a:rPr lang="en-GB" smtClean="0"/>
              <a:t>01/05/2025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17C72-C980-4F00-932C-F0B38BB9EF1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039462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809DD-B189-41BF-AEB9-B5CD9384B8CC}" type="datetimeFigureOut">
              <a:rPr lang="en-GB" smtClean="0"/>
              <a:t>01/05/2025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17C72-C980-4F00-932C-F0B38BB9EF1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30356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809DD-B189-41BF-AEB9-B5CD9384B8CC}" type="datetimeFigureOut">
              <a:rPr lang="en-GB" smtClean="0"/>
              <a:t>01/05/2025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17C72-C980-4F00-932C-F0B38BB9EF1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215580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809DD-B189-41BF-AEB9-B5CD9384B8CC}" type="datetimeFigureOut">
              <a:rPr lang="en-GB" smtClean="0"/>
              <a:t>01/05/2025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17C72-C980-4F00-932C-F0B38BB9EF1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182828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809DD-B189-41BF-AEB9-B5CD9384B8CC}" type="datetimeFigureOut">
              <a:rPr lang="en-GB" smtClean="0"/>
              <a:t>01/05/2025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17C72-C980-4F00-932C-F0B38BB9EF1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671343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809DD-B189-41BF-AEB9-B5CD9384B8CC}" type="datetimeFigureOut">
              <a:rPr lang="en-GB" smtClean="0"/>
              <a:t>01/05/2025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17C72-C980-4F00-932C-F0B38BB9EF1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919328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809DD-B189-41BF-AEB9-B5CD9384B8CC}" type="datetimeFigureOut">
              <a:rPr lang="en-GB" smtClean="0"/>
              <a:t>01/05/2025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17C72-C980-4F00-932C-F0B38BB9EF1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370070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809DD-B189-41BF-AEB9-B5CD9384B8CC}" type="datetimeFigureOut">
              <a:rPr lang="en-GB" smtClean="0"/>
              <a:t>01/05/2025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17C72-C980-4F00-932C-F0B38BB9EF1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936857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809DD-B189-41BF-AEB9-B5CD9384B8CC}" type="datetimeFigureOut">
              <a:rPr lang="en-GB" smtClean="0"/>
              <a:t>01/05/2025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17C72-C980-4F00-932C-F0B38BB9EF1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705184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809DD-B189-41BF-AEB9-B5CD9384B8CC}" type="datetimeFigureOut">
              <a:rPr lang="en-GB" smtClean="0"/>
              <a:t>01/05/2025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17C72-C980-4F00-932C-F0B38BB9EF1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824570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809DD-B189-41BF-AEB9-B5CD9384B8CC}" type="datetimeFigureOut">
              <a:rPr lang="en-GB" smtClean="0"/>
              <a:t>01/05/2025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17C72-C980-4F00-932C-F0B38BB9EF1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852799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2809DD-B189-41BF-AEB9-B5CD9384B8CC}" type="datetimeFigureOut">
              <a:rPr lang="en-GB" smtClean="0"/>
              <a:t>01/05/2025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217C72-C980-4F00-932C-F0B38BB9EF1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4919653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717282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FA9B07F6-4C70-4601-A091-CF491FF7C968}"/>
              </a:ext>
            </a:extLst>
          </p:cNvPr>
          <p:cNvSpPr/>
          <p:nvPr/>
        </p:nvSpPr>
        <p:spPr>
          <a:xfrm>
            <a:off x="1" y="0"/>
            <a:ext cx="12192000" cy="6146619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1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محتاجم</a:t>
            </a: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من محتاج تو</a:t>
            </a:r>
          </a:p>
          <a:p>
            <a:pPr algn="ctr" rtl="1">
              <a:lnSpc>
                <a:spcPct val="150000"/>
              </a:lnSpc>
            </a:pPr>
            <a:r>
              <a:rPr lang="fa-IR" sz="5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خداوندم</a:t>
            </a: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عیسی</a:t>
            </a:r>
          </a:p>
          <a:p>
            <a:pPr algn="ctr" rtl="1">
              <a:lnSpc>
                <a:spcPct val="150000"/>
              </a:lnSpc>
            </a:pPr>
            <a:r>
              <a:rPr lang="fa-IR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(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x</a:t>
            </a:r>
            <a:r>
              <a:rPr lang="fa-IR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۲)</a:t>
            </a:r>
          </a:p>
          <a:p>
            <a:pPr algn="ctr" rtl="1">
              <a:lnSpc>
                <a:spcPct val="150000"/>
              </a:lnSpc>
            </a:pPr>
            <a:endParaRPr lang="fa-IR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GB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6526978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FA9B07F6-4C70-4601-A091-CF491FF7C968}"/>
              </a:ext>
            </a:extLst>
          </p:cNvPr>
          <p:cNvSpPr/>
          <p:nvPr/>
        </p:nvSpPr>
        <p:spPr>
          <a:xfrm>
            <a:off x="1" y="0"/>
            <a:ext cx="12192000" cy="6895606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زندگیم را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تسلیمت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کنم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تسلیم تو ای عیسی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قلب و جانم را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تقدیمت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کنم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تقدیم تو ای عیسی</a:t>
            </a:r>
          </a:p>
          <a:p>
            <a:pPr algn="ctr" rtl="1">
              <a:lnSpc>
                <a:spcPct val="150000"/>
              </a:lnSpc>
            </a:pPr>
            <a:endParaRPr lang="fa-IR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6474912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FA9B07F6-4C70-4601-A091-CF491FF7C968}"/>
              </a:ext>
            </a:extLst>
          </p:cNvPr>
          <p:cNvSpPr/>
          <p:nvPr/>
        </p:nvSpPr>
        <p:spPr>
          <a:xfrm>
            <a:off x="1" y="0"/>
            <a:ext cx="12192000" cy="6146619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1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مشتاقم</a:t>
            </a: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من مشتاق تو</a:t>
            </a:r>
          </a:p>
          <a:p>
            <a:pPr algn="ctr" rtl="1">
              <a:lnSpc>
                <a:spcPct val="150000"/>
              </a:lnSpc>
            </a:pPr>
            <a:r>
              <a:rPr lang="fa-IR" sz="5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خداوندم</a:t>
            </a: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عیسی</a:t>
            </a:r>
          </a:p>
          <a:p>
            <a:pPr algn="ctr" rtl="1">
              <a:lnSpc>
                <a:spcPct val="150000"/>
              </a:lnSpc>
            </a:pPr>
            <a:r>
              <a:rPr lang="fa-IR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(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x</a:t>
            </a:r>
            <a:r>
              <a:rPr lang="fa-IR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۲)</a:t>
            </a:r>
          </a:p>
          <a:p>
            <a:pPr algn="ctr" rtl="1">
              <a:lnSpc>
                <a:spcPct val="150000"/>
              </a:lnSpc>
            </a:pPr>
            <a:endParaRPr lang="fa-IR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GB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5311437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FA9B07F6-4C70-4601-A091-CF491FF7C968}"/>
              </a:ext>
            </a:extLst>
          </p:cNvPr>
          <p:cNvSpPr/>
          <p:nvPr/>
        </p:nvSpPr>
        <p:spPr>
          <a:xfrm>
            <a:off x="1" y="0"/>
            <a:ext cx="12192000" cy="6895606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زندگیم را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تسلیمت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کنم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تسلیم تو ای عیسی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قلب و جانم را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تقدیمت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کنم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تقدیم تو ای عیسی</a:t>
            </a:r>
          </a:p>
          <a:p>
            <a:pPr algn="ctr" rtl="1">
              <a:lnSpc>
                <a:spcPct val="150000"/>
              </a:lnSpc>
            </a:pPr>
            <a:endParaRPr lang="fa-IR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3875289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908265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</TotalTime>
  <Words>56</Words>
  <Application>Microsoft Office PowerPoint</Application>
  <PresentationFormat>Widescreen</PresentationFormat>
  <Paragraphs>20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Niloofar Hosseini</dc:creator>
  <cp:lastModifiedBy>Yalda Mirshekar</cp:lastModifiedBy>
  <cp:revision>2</cp:revision>
  <dcterms:created xsi:type="dcterms:W3CDTF">2020-10-13T10:41:15Z</dcterms:created>
  <dcterms:modified xsi:type="dcterms:W3CDTF">2025-05-01T16:11:16Z</dcterms:modified>
</cp:coreProperties>
</file>