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AD5238D-DB77-1448-8170-1C58735B0D8A}"/>
    <pc:docChg chg="undo custSel addSld delSld modSld sldOrd modMainMaster">
      <pc:chgData name="Niloofar Hosseini" userId="eb3e3110-2622-43cd-88f0-a4c46bd91734" providerId="ADAL" clId="{7AD5238D-DB77-1448-8170-1C58735B0D8A}" dt="2024-05-23T15:20:42.011" v="367" actId="2711"/>
      <pc:docMkLst>
        <pc:docMk/>
      </pc:docMkLst>
      <pc:sldChg chg="addSp delSp modSp mod">
        <pc:chgData name="Niloofar Hosseini" userId="eb3e3110-2622-43cd-88f0-a4c46bd91734" providerId="ADAL" clId="{7AD5238D-DB77-1448-8170-1C58735B0D8A}" dt="2024-05-23T15:19:21.667" v="234"/>
        <pc:sldMkLst>
          <pc:docMk/>
          <pc:sldMk cId="4228000676" sldId="256"/>
        </pc:sldMkLst>
        <pc:spChg chg="add del mod">
          <ac:chgData name="Niloofar Hosseini" userId="eb3e3110-2622-43cd-88f0-a4c46bd91734" providerId="ADAL" clId="{7AD5238D-DB77-1448-8170-1C58735B0D8A}" dt="2024-05-23T15:19:21.667" v="234"/>
          <ac:spMkLst>
            <pc:docMk/>
            <pc:sldMk cId="4228000676" sldId="256"/>
            <ac:spMk id="2" creationId="{97142DA9-FE9E-78F0-DC68-E9E3010E611A}"/>
          </ac:spMkLst>
        </pc:spChg>
        <pc:spChg chg="mod">
          <ac:chgData name="Niloofar Hosseini" userId="eb3e3110-2622-43cd-88f0-a4c46bd91734" providerId="ADAL" clId="{7AD5238D-DB77-1448-8170-1C58735B0D8A}" dt="2024-05-23T15:18:23.981" v="146" actId="20577"/>
          <ac:spMkLst>
            <pc:docMk/>
            <pc:sldMk cId="4228000676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AD5238D-DB77-1448-8170-1C58735B0D8A}" dt="2024-05-23T15:20:42.011" v="367" actId="2711"/>
        <pc:sldMkLst>
          <pc:docMk/>
          <pc:sldMk cId="1099341312" sldId="257"/>
        </pc:sldMkLst>
        <pc:spChg chg="mod">
          <ac:chgData name="Niloofar Hosseini" userId="eb3e3110-2622-43cd-88f0-a4c46bd91734" providerId="ADAL" clId="{7AD5238D-DB77-1448-8170-1C58735B0D8A}" dt="2024-05-23T15:20:42.011" v="367" actId="2711"/>
          <ac:spMkLst>
            <pc:docMk/>
            <pc:sldMk cId="1099341312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AD5238D-DB77-1448-8170-1C58735B0D8A}" dt="2024-05-23T15:19:20.978" v="232" actId="2696"/>
        <pc:sldMkLst>
          <pc:docMk/>
          <pc:sldMk cId="2926887574" sldId="258"/>
        </pc:sldMkLst>
      </pc:sldChg>
      <pc:sldChg chg="del">
        <pc:chgData name="Niloofar Hosseini" userId="eb3e3110-2622-43cd-88f0-a4c46bd91734" providerId="ADAL" clId="{7AD5238D-DB77-1448-8170-1C58735B0D8A}" dt="2024-05-23T15:20:27.743" v="363" actId="2696"/>
        <pc:sldMkLst>
          <pc:docMk/>
          <pc:sldMk cId="3406139278" sldId="259"/>
        </pc:sldMkLst>
      </pc:sldChg>
      <pc:sldChg chg="setBg">
        <pc:chgData name="Niloofar Hosseini" userId="eb3e3110-2622-43cd-88f0-a4c46bd91734" providerId="ADAL" clId="{7AD5238D-DB77-1448-8170-1C58735B0D8A}" dt="2024-05-23T15:17:08.284" v="21"/>
        <pc:sldMkLst>
          <pc:docMk/>
          <pc:sldMk cId="120349284" sldId="260"/>
        </pc:sldMkLst>
      </pc:sldChg>
      <pc:sldChg chg="setBg">
        <pc:chgData name="Niloofar Hosseini" userId="eb3e3110-2622-43cd-88f0-a4c46bd91734" providerId="ADAL" clId="{7AD5238D-DB77-1448-8170-1C58735B0D8A}" dt="2024-05-23T15:17:04.067" v="19"/>
        <pc:sldMkLst>
          <pc:docMk/>
          <pc:sldMk cId="3400409890" sldId="261"/>
        </pc:sldMkLst>
      </pc:sldChg>
      <pc:sldChg chg="modSp add mod ord">
        <pc:chgData name="Niloofar Hosseini" userId="eb3e3110-2622-43cd-88f0-a4c46bd91734" providerId="ADAL" clId="{7AD5238D-DB77-1448-8170-1C58735B0D8A}" dt="2024-05-23T15:20:23.441" v="362" actId="20577"/>
        <pc:sldMkLst>
          <pc:docMk/>
          <pc:sldMk cId="3512168070" sldId="262"/>
        </pc:sldMkLst>
        <pc:spChg chg="mod">
          <ac:chgData name="Niloofar Hosseini" userId="eb3e3110-2622-43cd-88f0-a4c46bd91734" providerId="ADAL" clId="{7AD5238D-DB77-1448-8170-1C58735B0D8A}" dt="2024-05-23T15:20:23.441" v="362" actId="20577"/>
          <ac:spMkLst>
            <pc:docMk/>
            <pc:sldMk cId="3512168070" sldId="262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7AD5238D-DB77-1448-8170-1C58735B0D8A}" dt="2024-05-23T15:20:36.881" v="366" actId="2711"/>
        <pc:sldMkLst>
          <pc:docMk/>
          <pc:sldMk cId="2722701573" sldId="263"/>
        </pc:sldMkLst>
        <pc:spChg chg="mod">
          <ac:chgData name="Niloofar Hosseini" userId="eb3e3110-2622-43cd-88f0-a4c46bd91734" providerId="ADAL" clId="{7AD5238D-DB77-1448-8170-1C58735B0D8A}" dt="2024-05-23T15:20:36.881" v="366" actId="2711"/>
          <ac:spMkLst>
            <pc:docMk/>
            <pc:sldMk cId="2722701573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7AD5238D-DB77-1448-8170-1C58735B0D8A}" dt="2024-05-23T15:16:54.346" v="17"/>
        <pc:sldMasterMkLst>
          <pc:docMk/>
          <pc:sldMasterMk cId="3420646367" sldId="2147483648"/>
        </pc:sldMasterMkLst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1489320724" sldId="2147483649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1049614051" sldId="2147483650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3715133663" sldId="2147483651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1732100005" sldId="2147483652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1052603741" sldId="2147483653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3772414123" sldId="2147483654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1055754221" sldId="2147483655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2247330455" sldId="2147483656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251286068" sldId="2147483657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2028054890" sldId="2147483658"/>
          </pc:sldLayoutMkLst>
        </pc:sldLayoutChg>
        <pc:sldLayoutChg chg="setBg">
          <pc:chgData name="Niloofar Hosseini" userId="eb3e3110-2622-43cd-88f0-a4c46bd91734" providerId="ADAL" clId="{7AD5238D-DB77-1448-8170-1C58735B0D8A}" dt="2024-05-23T15:16:54.346" v="17"/>
          <pc:sldLayoutMkLst>
            <pc:docMk/>
            <pc:sldMasterMk cId="3420646367" sldId="2147483648"/>
            <pc:sldLayoutMk cId="243909450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21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72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36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51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11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21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34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1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14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63C97-A932-44F5-88CE-9AD0E2AC9C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F553-30C0-43FF-9CDC-DE8A975734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435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0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محبت خدا در صلیب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 ما شد عیان مهر وی در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او را فدا کرد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بمیرد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800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59020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نامش برای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فیضش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آنقدر دوست داشت جهان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بخشید فرزندش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934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روی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جلجتا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وقتی او ندا کرد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همه چیز تمام شد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تضمین 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نقشه‌ی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الهی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مُهر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شد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216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59020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نامش برای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فیضش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آنقدر دوست داشت جهان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بخشید فرزندش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826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49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76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2019-12-02T21:11:30Z</dcterms:created>
  <dcterms:modified xsi:type="dcterms:W3CDTF">2025-05-01T16:09:39Z</dcterms:modified>
</cp:coreProperties>
</file>