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7"/>
  </p:notesMasterIdLst>
  <p:sldIdLst>
    <p:sldId id="271" r:id="rId2"/>
    <p:sldId id="256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799822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57959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404E7DB-0651-FB90-6993-3DD0542F2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D62B5015-2A6E-0092-B9C8-4611784609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7A24E5FE-B37C-5B81-7EFC-A7F8583FCF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93263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6FBDE4B-354C-2AA5-E1F7-3BA9F765F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A705050B-23D7-2FCD-FC69-2256BD05B7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7E237446-EB61-2BB8-8E00-56705226C5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99055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8DD4DAA-2313-F7E1-DE40-AA954D5B3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E2B166F7-7CBA-E8EC-98BE-08922A430C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F66F047E-6DE1-6DDF-8140-5155534F4C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5794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CBFB5EB-1AAE-C5CB-DBBC-712BF793C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B553C50F-1620-E445-BE41-A89DE4D289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E1A1881A-CFCB-A7FD-DD5F-7A2DF3E8C2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77472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9DD666F-8AB4-1985-E16D-5B356B934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9CB67AAA-500B-2EB3-88E7-0BDD0B1605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27E2BBBA-171C-58A4-85D0-E4573AB8A4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5358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1061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8881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D4B7FC5-FF56-634D-12B9-1F0EE008B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21407740-3C37-2652-260F-A80B3F7AB7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C97D089A-0336-C056-33AC-03B0A660D4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85759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98C70A-FD3A-8F11-FF67-873814315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353A8781-0F31-90A2-251F-5495CB080F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14765609-BB8C-BCF6-5097-DCCB662223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5076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F422C32-6CF0-2C6A-AF24-D2F3C2FEB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E5D19C7C-8331-D4E0-24AD-7FFAE047CC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AB21A84C-984F-DBE9-6049-4D9E9DE36C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7470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0136B25-A8CE-6D9C-9F17-C4F1A88AE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ACAE6DB6-E697-5F4A-12C8-D836F08376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794E233E-A73B-482F-9296-6EA06082F5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36247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1A98097-971F-FA06-8415-0AFDB28D0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12B0E587-8CBB-D9B9-CE9D-B023A18E34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5F205C8C-7AE8-8EAB-C3DE-2613B2DEC5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9182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343D740-FA8A-E146-23FE-F1314A084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5D97D19C-8787-480E-3297-08DEFA0B08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EA5F2DD1-6C58-FB9C-09B5-70EBECE6F9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4128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E095E3A-034C-E9ED-01E1-B39CB937C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306EBE8B-9055-87B3-DB05-1EA12F3FE6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8AC760F5-AB6F-CD8F-7661-17FD38DC5C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398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183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8738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589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566004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8731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600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31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3786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008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816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358706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9639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169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B9A004D-4169-A2E7-71A3-38CAF3B30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AECFDA05-E10F-0EE4-B34E-D145282E9D4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می‌ستایمت پدر ، می‌ستایمت پسر</a:t>
            </a: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می‌ستایم می‌ستایم ای روح القدس</a:t>
            </a: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Misetayamat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Pedar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Misetayamat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Pesar</a:t>
            </a:r>
          </a:p>
          <a:p>
            <a:pPr rtl="1">
              <a:lnSpc>
                <a:spcPct val="10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Ruholghodos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93323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0E20DC1-7A8C-2C61-158E-2BBCA6096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B935A2E6-4783-8339-6B09-2495E776159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جلال جلال ، جلال بیاب</a:t>
            </a: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جلال بیاب ای پدر</a:t>
            </a: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biyab</a:t>
            </a:r>
            <a:endParaRPr lang="en-US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biyab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Pedar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6335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A78DCB1B-FF9F-FF2B-9692-CABE489B0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5990A362-749E-1AC0-35FE-79808FD6E89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جلال جلال ، جلال بياب</a:t>
            </a:r>
          </a:p>
          <a:p>
            <a:pPr rtl="1">
              <a:lnSpc>
                <a:spcPct val="100000"/>
              </a:lnSpc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جلال بياب ، اى پسر </a:t>
            </a: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biyab</a:t>
            </a:r>
            <a:endParaRPr lang="en-US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biyab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Pesar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94682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50EAB15-0450-AF75-D516-CC388D4FA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360D51C8-EF0D-6BD5-06B9-D0AB7B34CF5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جلال بياب ، جلال بياب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جلال جلال ، جلال بياب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sym typeface="Times New Roman"/>
            </a:endParaRP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biayb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biyab</a:t>
            </a:r>
            <a:endParaRPr lang="en-US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biyab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729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D5974AE3-0218-FEC2-E166-923090EBD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3921EA97-D67F-F22A-313C-B8AC63A2D14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می‌ستایمت پدر ، می‌ستایمت پسر</a:t>
            </a: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می‌ستایم می‌ستایم ای روح القدس</a:t>
            </a: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Misetayamat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Pedar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Misetayamat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Pesar</a:t>
            </a:r>
          </a:p>
          <a:p>
            <a:pPr rtl="1">
              <a:lnSpc>
                <a:spcPct val="10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Ruholghodos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33338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5012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53484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ar-SA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تا كه گرماى وجودت بر دل و جانم رسيد </a:t>
            </a:r>
            <a:endParaRPr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ar-SA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گرمى آغوش تو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جانى دگر در من دميد</a:t>
            </a:r>
            <a:endParaRPr lang="fa-IR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garmaye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vojudet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bar del o Janam resid</a:t>
            </a:r>
          </a:p>
          <a:p>
            <a:pPr rtl="1">
              <a:lnSpc>
                <a:spcPct val="10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Garmiye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aghushe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jani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degar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damid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D458742-5183-0BDC-3914-03359DFF0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DBCE8414-52DD-7ABA-D0F4-12CA1876709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اى اميد زندگى آرامش روحى و جان </a:t>
            </a: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شوق وصلت مى كشد من را به سوى آسمان</a:t>
            </a: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Ey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omide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zendegi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arameshe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ruhi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jan</a:t>
            </a:r>
            <a:endParaRPr lang="en-US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Shoghe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vaslat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mikeshad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suye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aseman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7268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02320DD2-F15D-A495-041E-B27CA4EE3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9C404076-8875-805A-0570-CDB53510633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حالتی در من پدید آمد و من شیدا شدم</a:t>
            </a: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گویا گمگشته بودم ناگهان پیدا شدم</a:t>
            </a: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Halati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padid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amad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o man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sheyda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shodam</a:t>
            </a:r>
            <a:endParaRPr lang="en-US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Guya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gomgashte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budam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nagahan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peyda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shodam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6263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E32DDCD7-4784-EAFD-6D66-A2162D85A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7118D5CA-7E80-05E6-2F9D-6367A2964A0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اى اميد زندگى آرامش روحى و جان </a:t>
            </a: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شوق وصلت مى كشد من را به سوى آسمان</a:t>
            </a: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Ey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omide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zendegi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arameshe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ruhi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jan</a:t>
            </a:r>
            <a:endParaRPr lang="en-US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Shoghe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vaslat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mikeshad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suye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aseman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2596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704C3F5-9B25-7618-CFDC-EEC7AB00F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2CBA3BF0-9A68-99BB-EBB4-56EAA1A68C8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می‌ستایمت پدر ، می‌ستایمت پسر</a:t>
            </a: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می‌ستایم می‌ستایم ای روح القدس</a:t>
            </a: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Misetayamat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Pedar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Misetayamat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Pesar</a:t>
            </a:r>
          </a:p>
          <a:p>
            <a:pPr rtl="1">
              <a:lnSpc>
                <a:spcPct val="10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Ruholghodos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8148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D5FF5DF-09ED-7DC2-D547-749987EDA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CC13D62A-6FCE-50DB-66E8-F8AD79BA4E1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سر به سجده مى نهم از شوق رويت تا ابد </a:t>
            </a:r>
          </a:p>
          <a:p>
            <a:pPr rtl="1">
              <a:lnSpc>
                <a:spcPct val="100000"/>
              </a:lnSpc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تا كه روح پاك تو بر روح و جان من دمد </a:t>
            </a: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Sar be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sojde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minaham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shoghe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ruyat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abad</a:t>
            </a:r>
            <a:endParaRPr lang="en-US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pake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to bar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ruho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jane man damad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21057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2BE9268-1FF5-3766-5755-75F55DFCC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9E2EFC5A-3212-B0C7-8EB4-8B9CEFAA70D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می‌ستایمت پدر ، می‌ستایمت پسر</a:t>
            </a: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می‌ستایم می‌ستایم ای روح القدس</a:t>
            </a: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Misetayamat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Pedar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Misetayamat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Pesar</a:t>
            </a:r>
          </a:p>
          <a:p>
            <a:pPr rtl="1">
              <a:lnSpc>
                <a:spcPct val="10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misetayam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Ruholghodos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01259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F998C69-D3BD-BBAF-7F77-5FFF4D120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3D520DEF-DE5B-0033-01F1-C7AE52E7027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411738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تا بر آید آرزو ، آن لحظه روز وصال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sym typeface="Times New Roman"/>
              </a:rPr>
              <a:t>تا ابد سر می‌نهم بر سجده تو بی‌مجال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sym typeface="Times New Roman"/>
            </a:endParaRPr>
          </a:p>
          <a:p>
            <a:pPr rtl="1">
              <a:lnSpc>
                <a:spcPct val="10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 bar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ayad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arezu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an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lahzeye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ruze</a:t>
            </a:r>
            <a:r>
              <a:rPr lang="en-US" sz="4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kern="1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vesal</a:t>
            </a:r>
            <a:endParaRPr lang="en-US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abad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minaham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bar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sojdeye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bimajal</a:t>
            </a:r>
            <a:endParaRPr lang="ar-SA" sz="4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56749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1064</TotalTime>
  <Words>333</Words>
  <Application>Microsoft Office PowerPoint</Application>
  <PresentationFormat>Widescreen</PresentationFormat>
  <Paragraphs>78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11</cp:revision>
  <dcterms:modified xsi:type="dcterms:W3CDTF">2026-03-12T15:45:08Z</dcterms:modified>
</cp:coreProperties>
</file>