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5" r:id="rId2"/>
    <p:sldId id="256" r:id="rId3"/>
    <p:sldId id="270" r:id="rId4"/>
    <p:sldId id="271" r:id="rId5"/>
    <p:sldId id="272" r:id="rId6"/>
    <p:sldId id="273" r:id="rId7"/>
    <p:sldId id="274" r:id="rId8"/>
    <p:sldId id="275" r:id="rId9"/>
    <p:sldId id="276" r:id="rId10"/>
    <p:sldId id="277" r:id="rId11"/>
    <p:sldId id="278" r:id="rId12"/>
    <p:sldId id="261" r:id="rId1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699" autoAdjust="0"/>
    <p:restoredTop sz="94660"/>
  </p:normalViewPr>
  <p:slideViewPr>
    <p:cSldViewPr snapToGrid="0">
      <p:cViewPr varScale="1">
        <p:scale>
          <a:sx n="85" d="100"/>
          <a:sy n="85" d="100"/>
        </p:scale>
        <p:origin x="605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iloofar Hosseini" userId="eb3e3110-2622-43cd-88f0-a4c46bd91734" providerId="ADAL" clId="{E1BCAA8F-A0FF-394C-A61B-3FEDD2052B01}"/>
    <pc:docChg chg="undo custSel addSld delSld modSld sldOrd modMainMaster">
      <pc:chgData name="Niloofar Hosseini" userId="eb3e3110-2622-43cd-88f0-a4c46bd91734" providerId="ADAL" clId="{E1BCAA8F-A0FF-394C-A61B-3FEDD2052B01}" dt="2024-05-21T11:05:50.127" v="209" actId="20578"/>
      <pc:docMkLst>
        <pc:docMk/>
      </pc:docMkLst>
      <pc:sldChg chg="addSp delSp modSp mod setBg">
        <pc:chgData name="Niloofar Hosseini" userId="eb3e3110-2622-43cd-88f0-a4c46bd91734" providerId="ADAL" clId="{E1BCAA8F-A0FF-394C-A61B-3FEDD2052B01}" dt="2024-05-21T10:38:58.485" v="83" actId="403"/>
        <pc:sldMkLst>
          <pc:docMk/>
          <pc:sldMk cId="1273014089" sldId="256"/>
        </pc:sldMkLst>
        <pc:spChg chg="add del mod">
          <ac:chgData name="Niloofar Hosseini" userId="eb3e3110-2622-43cd-88f0-a4c46bd91734" providerId="ADAL" clId="{E1BCAA8F-A0FF-394C-A61B-3FEDD2052B01}" dt="2024-05-21T10:38:37.262" v="78"/>
          <ac:spMkLst>
            <pc:docMk/>
            <pc:sldMk cId="1273014089" sldId="256"/>
            <ac:spMk id="2" creationId="{FAF25D5B-FB1B-0E05-DD5A-FB8AF8F4522A}"/>
          </ac:spMkLst>
        </pc:spChg>
        <pc:spChg chg="mod">
          <ac:chgData name="Niloofar Hosseini" userId="eb3e3110-2622-43cd-88f0-a4c46bd91734" providerId="ADAL" clId="{E1BCAA8F-A0FF-394C-A61B-3FEDD2052B01}" dt="2024-05-21T10:38:58.485" v="83" actId="403"/>
          <ac:spMkLst>
            <pc:docMk/>
            <pc:sldMk cId="1273014089" sldId="256"/>
            <ac:spMk id="4" creationId="{00000000-0000-0000-0000-000000000000}"/>
          </ac:spMkLst>
        </pc:spChg>
      </pc:sldChg>
      <pc:sldChg chg="modSp mod">
        <pc:chgData name="Niloofar Hosseini" userId="eb3e3110-2622-43cd-88f0-a4c46bd91734" providerId="ADAL" clId="{E1BCAA8F-A0FF-394C-A61B-3FEDD2052B01}" dt="2024-05-21T10:39:08.919" v="85" actId="403"/>
        <pc:sldMkLst>
          <pc:docMk/>
          <pc:sldMk cId="4198862156" sldId="257"/>
        </pc:sldMkLst>
        <pc:spChg chg="mod">
          <ac:chgData name="Niloofar Hosseini" userId="eb3e3110-2622-43cd-88f0-a4c46bd91734" providerId="ADAL" clId="{E1BCAA8F-A0FF-394C-A61B-3FEDD2052B01}" dt="2024-05-21T10:39:08.919" v="85" actId="403"/>
          <ac:spMkLst>
            <pc:docMk/>
            <pc:sldMk cId="4198862156" sldId="257"/>
            <ac:spMk id="4" creationId="{00000000-0000-0000-0000-000000000000}"/>
          </ac:spMkLst>
        </pc:spChg>
      </pc:sldChg>
      <pc:sldChg chg="modSp mod">
        <pc:chgData name="Niloofar Hosseini" userId="eb3e3110-2622-43cd-88f0-a4c46bd91734" providerId="ADAL" clId="{E1BCAA8F-A0FF-394C-A61B-3FEDD2052B01}" dt="2024-05-21T10:39:49.337" v="102" actId="20577"/>
        <pc:sldMkLst>
          <pc:docMk/>
          <pc:sldMk cId="3423593637" sldId="258"/>
        </pc:sldMkLst>
        <pc:spChg chg="mod">
          <ac:chgData name="Niloofar Hosseini" userId="eb3e3110-2622-43cd-88f0-a4c46bd91734" providerId="ADAL" clId="{E1BCAA8F-A0FF-394C-A61B-3FEDD2052B01}" dt="2024-05-21T10:39:49.337" v="102" actId="20577"/>
          <ac:spMkLst>
            <pc:docMk/>
            <pc:sldMk cId="3423593637" sldId="258"/>
            <ac:spMk id="4" creationId="{00000000-0000-0000-0000-000000000000}"/>
          </ac:spMkLst>
        </pc:spChg>
      </pc:sldChg>
      <pc:sldChg chg="modSp mod">
        <pc:chgData name="Niloofar Hosseini" userId="eb3e3110-2622-43cd-88f0-a4c46bd91734" providerId="ADAL" clId="{E1BCAA8F-A0FF-394C-A61B-3FEDD2052B01}" dt="2024-05-21T11:02:16.362" v="130" actId="403"/>
        <pc:sldMkLst>
          <pc:docMk/>
          <pc:sldMk cId="1447291884" sldId="259"/>
        </pc:sldMkLst>
        <pc:spChg chg="mod">
          <ac:chgData name="Niloofar Hosseini" userId="eb3e3110-2622-43cd-88f0-a4c46bd91734" providerId="ADAL" clId="{E1BCAA8F-A0FF-394C-A61B-3FEDD2052B01}" dt="2024-05-21T11:02:16.362" v="130" actId="403"/>
          <ac:spMkLst>
            <pc:docMk/>
            <pc:sldMk cId="1447291884" sldId="259"/>
            <ac:spMk id="4" creationId="{00000000-0000-0000-0000-000000000000}"/>
          </ac:spMkLst>
        </pc:spChg>
      </pc:sldChg>
      <pc:sldChg chg="modSp mod ord">
        <pc:chgData name="Niloofar Hosseini" userId="eb3e3110-2622-43cd-88f0-a4c46bd91734" providerId="ADAL" clId="{E1BCAA8F-A0FF-394C-A61B-3FEDD2052B01}" dt="2024-05-21T11:05:50.127" v="209" actId="20578"/>
        <pc:sldMkLst>
          <pc:docMk/>
          <pc:sldMk cId="2995711231" sldId="260"/>
        </pc:sldMkLst>
        <pc:spChg chg="mod">
          <ac:chgData name="Niloofar Hosseini" userId="eb3e3110-2622-43cd-88f0-a4c46bd91734" providerId="ADAL" clId="{E1BCAA8F-A0FF-394C-A61B-3FEDD2052B01}" dt="2024-05-21T11:03:48.412" v="206" actId="403"/>
          <ac:spMkLst>
            <pc:docMk/>
            <pc:sldMk cId="2995711231" sldId="260"/>
            <ac:spMk id="4" creationId="{00000000-0000-0000-0000-000000000000}"/>
          </ac:spMkLst>
        </pc:spChg>
      </pc:sldChg>
      <pc:sldChg chg="setBg">
        <pc:chgData name="Niloofar Hosseini" userId="eb3e3110-2622-43cd-88f0-a4c46bd91734" providerId="ADAL" clId="{E1BCAA8F-A0FF-394C-A61B-3FEDD2052B01}" dt="2024-05-21T10:36:10.763" v="8"/>
        <pc:sldMkLst>
          <pc:docMk/>
          <pc:sldMk cId="948868611" sldId="261"/>
        </pc:sldMkLst>
      </pc:sldChg>
      <pc:sldChg chg="modSp del mod">
        <pc:chgData name="Niloofar Hosseini" userId="eb3e3110-2622-43cd-88f0-a4c46bd91734" providerId="ADAL" clId="{E1BCAA8F-A0FF-394C-A61B-3FEDD2052B01}" dt="2024-05-21T11:01:13.352" v="104" actId="2696"/>
        <pc:sldMkLst>
          <pc:docMk/>
          <pc:sldMk cId="2606265430" sldId="262"/>
        </pc:sldMkLst>
        <pc:spChg chg="mod">
          <ac:chgData name="Niloofar Hosseini" userId="eb3e3110-2622-43cd-88f0-a4c46bd91734" providerId="ADAL" clId="{E1BCAA8F-A0FF-394C-A61B-3FEDD2052B01}" dt="2024-05-21T11:01:10.232" v="103" actId="108"/>
          <ac:spMkLst>
            <pc:docMk/>
            <pc:sldMk cId="2606265430" sldId="262"/>
            <ac:spMk id="4" creationId="{00000000-0000-0000-0000-000000000000}"/>
          </ac:spMkLst>
        </pc:spChg>
      </pc:sldChg>
      <pc:sldChg chg="del">
        <pc:chgData name="Niloofar Hosseini" userId="eb3e3110-2622-43cd-88f0-a4c46bd91734" providerId="ADAL" clId="{E1BCAA8F-A0FF-394C-A61B-3FEDD2052B01}" dt="2024-05-21T11:02:22.563" v="133" actId="2696"/>
        <pc:sldMkLst>
          <pc:docMk/>
          <pc:sldMk cId="2540776743" sldId="263"/>
        </pc:sldMkLst>
      </pc:sldChg>
      <pc:sldChg chg="del">
        <pc:chgData name="Niloofar Hosseini" userId="eb3e3110-2622-43cd-88f0-a4c46bd91734" providerId="ADAL" clId="{E1BCAA8F-A0FF-394C-A61B-3FEDD2052B01}" dt="2024-05-21T11:05:44.854" v="207" actId="2696"/>
        <pc:sldMkLst>
          <pc:docMk/>
          <pc:sldMk cId="2904067937" sldId="264"/>
        </pc:sldMkLst>
      </pc:sldChg>
      <pc:sldChg chg="setBg">
        <pc:chgData name="Niloofar Hosseini" userId="eb3e3110-2622-43cd-88f0-a4c46bd91734" providerId="ADAL" clId="{E1BCAA8F-A0FF-394C-A61B-3FEDD2052B01}" dt="2024-05-21T10:36:04.201" v="6"/>
        <pc:sldMkLst>
          <pc:docMk/>
          <pc:sldMk cId="3257705970" sldId="265"/>
        </pc:sldMkLst>
      </pc:sldChg>
      <pc:sldChg chg="add ord">
        <pc:chgData name="Niloofar Hosseini" userId="eb3e3110-2622-43cd-88f0-a4c46bd91734" providerId="ADAL" clId="{E1BCAA8F-A0FF-394C-A61B-3FEDD2052B01}" dt="2024-05-21T11:01:16.561" v="106" actId="20578"/>
        <pc:sldMkLst>
          <pc:docMk/>
          <pc:sldMk cId="2136027147" sldId="266"/>
        </pc:sldMkLst>
      </pc:sldChg>
      <pc:sldChg chg="add ord">
        <pc:chgData name="Niloofar Hosseini" userId="eb3e3110-2622-43cd-88f0-a4c46bd91734" providerId="ADAL" clId="{E1BCAA8F-A0FF-394C-A61B-3FEDD2052B01}" dt="2024-05-21T11:02:21.172" v="132" actId="20578"/>
        <pc:sldMkLst>
          <pc:docMk/>
          <pc:sldMk cId="126997106" sldId="267"/>
        </pc:sldMkLst>
      </pc:sldChg>
      <pc:sldChg chg="add">
        <pc:chgData name="Niloofar Hosseini" userId="eb3e3110-2622-43cd-88f0-a4c46bd91734" providerId="ADAL" clId="{E1BCAA8F-A0FF-394C-A61B-3FEDD2052B01}" dt="2024-05-21T11:05:46.933" v="208" actId="2890"/>
        <pc:sldMkLst>
          <pc:docMk/>
          <pc:sldMk cId="577617828" sldId="268"/>
        </pc:sldMkLst>
      </pc:sldChg>
      <pc:sldMasterChg chg="setBg modSldLayout">
        <pc:chgData name="Niloofar Hosseini" userId="eb3e3110-2622-43cd-88f0-a4c46bd91734" providerId="ADAL" clId="{E1BCAA8F-A0FF-394C-A61B-3FEDD2052B01}" dt="2024-05-21T10:35:58.559" v="4"/>
        <pc:sldMasterMkLst>
          <pc:docMk/>
          <pc:sldMasterMk cId="4109716535" sldId="2147483648"/>
        </pc:sldMasterMkLst>
        <pc:sldLayoutChg chg="setBg">
          <pc:chgData name="Niloofar Hosseini" userId="eb3e3110-2622-43cd-88f0-a4c46bd91734" providerId="ADAL" clId="{E1BCAA8F-A0FF-394C-A61B-3FEDD2052B01}" dt="2024-05-21T10:35:58.559" v="4"/>
          <pc:sldLayoutMkLst>
            <pc:docMk/>
            <pc:sldMasterMk cId="4109716535" sldId="2147483648"/>
            <pc:sldLayoutMk cId="3050699116" sldId="2147483649"/>
          </pc:sldLayoutMkLst>
        </pc:sldLayoutChg>
        <pc:sldLayoutChg chg="setBg">
          <pc:chgData name="Niloofar Hosseini" userId="eb3e3110-2622-43cd-88f0-a4c46bd91734" providerId="ADAL" clId="{E1BCAA8F-A0FF-394C-A61B-3FEDD2052B01}" dt="2024-05-21T10:35:58.559" v="4"/>
          <pc:sldLayoutMkLst>
            <pc:docMk/>
            <pc:sldMasterMk cId="4109716535" sldId="2147483648"/>
            <pc:sldLayoutMk cId="154048880" sldId="2147483650"/>
          </pc:sldLayoutMkLst>
        </pc:sldLayoutChg>
        <pc:sldLayoutChg chg="setBg">
          <pc:chgData name="Niloofar Hosseini" userId="eb3e3110-2622-43cd-88f0-a4c46bd91734" providerId="ADAL" clId="{E1BCAA8F-A0FF-394C-A61B-3FEDD2052B01}" dt="2024-05-21T10:35:58.559" v="4"/>
          <pc:sldLayoutMkLst>
            <pc:docMk/>
            <pc:sldMasterMk cId="4109716535" sldId="2147483648"/>
            <pc:sldLayoutMk cId="1878979127" sldId="2147483651"/>
          </pc:sldLayoutMkLst>
        </pc:sldLayoutChg>
        <pc:sldLayoutChg chg="setBg">
          <pc:chgData name="Niloofar Hosseini" userId="eb3e3110-2622-43cd-88f0-a4c46bd91734" providerId="ADAL" clId="{E1BCAA8F-A0FF-394C-A61B-3FEDD2052B01}" dt="2024-05-21T10:35:58.559" v="4"/>
          <pc:sldLayoutMkLst>
            <pc:docMk/>
            <pc:sldMasterMk cId="4109716535" sldId="2147483648"/>
            <pc:sldLayoutMk cId="2008389511" sldId="2147483652"/>
          </pc:sldLayoutMkLst>
        </pc:sldLayoutChg>
        <pc:sldLayoutChg chg="setBg">
          <pc:chgData name="Niloofar Hosseini" userId="eb3e3110-2622-43cd-88f0-a4c46bd91734" providerId="ADAL" clId="{E1BCAA8F-A0FF-394C-A61B-3FEDD2052B01}" dt="2024-05-21T10:35:58.559" v="4"/>
          <pc:sldLayoutMkLst>
            <pc:docMk/>
            <pc:sldMasterMk cId="4109716535" sldId="2147483648"/>
            <pc:sldLayoutMk cId="2414826056" sldId="2147483653"/>
          </pc:sldLayoutMkLst>
        </pc:sldLayoutChg>
        <pc:sldLayoutChg chg="setBg">
          <pc:chgData name="Niloofar Hosseini" userId="eb3e3110-2622-43cd-88f0-a4c46bd91734" providerId="ADAL" clId="{E1BCAA8F-A0FF-394C-A61B-3FEDD2052B01}" dt="2024-05-21T10:35:58.559" v="4"/>
          <pc:sldLayoutMkLst>
            <pc:docMk/>
            <pc:sldMasterMk cId="4109716535" sldId="2147483648"/>
            <pc:sldLayoutMk cId="905402504" sldId="2147483654"/>
          </pc:sldLayoutMkLst>
        </pc:sldLayoutChg>
        <pc:sldLayoutChg chg="setBg">
          <pc:chgData name="Niloofar Hosseini" userId="eb3e3110-2622-43cd-88f0-a4c46bd91734" providerId="ADAL" clId="{E1BCAA8F-A0FF-394C-A61B-3FEDD2052B01}" dt="2024-05-21T10:35:58.559" v="4"/>
          <pc:sldLayoutMkLst>
            <pc:docMk/>
            <pc:sldMasterMk cId="4109716535" sldId="2147483648"/>
            <pc:sldLayoutMk cId="249008884" sldId="2147483655"/>
          </pc:sldLayoutMkLst>
        </pc:sldLayoutChg>
        <pc:sldLayoutChg chg="setBg">
          <pc:chgData name="Niloofar Hosseini" userId="eb3e3110-2622-43cd-88f0-a4c46bd91734" providerId="ADAL" clId="{E1BCAA8F-A0FF-394C-A61B-3FEDD2052B01}" dt="2024-05-21T10:35:58.559" v="4"/>
          <pc:sldLayoutMkLst>
            <pc:docMk/>
            <pc:sldMasterMk cId="4109716535" sldId="2147483648"/>
            <pc:sldLayoutMk cId="2993748940" sldId="2147483656"/>
          </pc:sldLayoutMkLst>
        </pc:sldLayoutChg>
        <pc:sldLayoutChg chg="setBg">
          <pc:chgData name="Niloofar Hosseini" userId="eb3e3110-2622-43cd-88f0-a4c46bd91734" providerId="ADAL" clId="{E1BCAA8F-A0FF-394C-A61B-3FEDD2052B01}" dt="2024-05-21T10:35:58.559" v="4"/>
          <pc:sldLayoutMkLst>
            <pc:docMk/>
            <pc:sldMasterMk cId="4109716535" sldId="2147483648"/>
            <pc:sldLayoutMk cId="345239171" sldId="2147483657"/>
          </pc:sldLayoutMkLst>
        </pc:sldLayoutChg>
        <pc:sldLayoutChg chg="setBg">
          <pc:chgData name="Niloofar Hosseini" userId="eb3e3110-2622-43cd-88f0-a4c46bd91734" providerId="ADAL" clId="{E1BCAA8F-A0FF-394C-A61B-3FEDD2052B01}" dt="2024-05-21T10:35:58.559" v="4"/>
          <pc:sldLayoutMkLst>
            <pc:docMk/>
            <pc:sldMasterMk cId="4109716535" sldId="2147483648"/>
            <pc:sldLayoutMk cId="2939043278" sldId="2147483658"/>
          </pc:sldLayoutMkLst>
        </pc:sldLayoutChg>
        <pc:sldLayoutChg chg="setBg">
          <pc:chgData name="Niloofar Hosseini" userId="eb3e3110-2622-43cd-88f0-a4c46bd91734" providerId="ADAL" clId="{E1BCAA8F-A0FF-394C-A61B-3FEDD2052B01}" dt="2024-05-21T10:35:58.559" v="4"/>
          <pc:sldLayoutMkLst>
            <pc:docMk/>
            <pc:sldMasterMk cId="4109716535" sldId="2147483648"/>
            <pc:sldLayoutMk cId="2138486227" sldId="2147483659"/>
          </pc:sldLayoutMkLst>
        </pc:sldLayout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89E96-24E7-4E25-8678-8C895EE99EB2}" type="datetimeFigureOut">
              <a:rPr lang="en-GB" smtClean="0"/>
              <a:t>18/03/2026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FF80-BF30-4DC3-8EB6-3688BB8765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22753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89E96-24E7-4E25-8678-8C895EE99EB2}" type="datetimeFigureOut">
              <a:rPr lang="en-GB" smtClean="0"/>
              <a:t>18/03/2026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FF80-BF30-4DC3-8EB6-3688BB8765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98749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89E96-24E7-4E25-8678-8C895EE99EB2}" type="datetimeFigureOut">
              <a:rPr lang="en-GB" smtClean="0"/>
              <a:t>18/03/2026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FF80-BF30-4DC3-8EB6-3688BB8765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538203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89E96-24E7-4E25-8678-8C895EE99EB2}" type="datetimeFigureOut">
              <a:rPr lang="en-GB" smtClean="0"/>
              <a:t>18/03/2026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FF80-BF30-4DC3-8EB6-3688BB8765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76981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89E96-24E7-4E25-8678-8C895EE99EB2}" type="datetimeFigureOut">
              <a:rPr lang="en-GB" smtClean="0"/>
              <a:t>18/03/2026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FF80-BF30-4DC3-8EB6-3688BB8765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28437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89E96-24E7-4E25-8678-8C895EE99EB2}" type="datetimeFigureOut">
              <a:rPr lang="en-GB" smtClean="0"/>
              <a:t>18/03/2026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FF80-BF30-4DC3-8EB6-3688BB8765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782904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89E96-24E7-4E25-8678-8C895EE99EB2}" type="datetimeFigureOut">
              <a:rPr lang="en-GB" smtClean="0"/>
              <a:t>18/03/2026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FF80-BF30-4DC3-8EB6-3688BB8765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18268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89E96-24E7-4E25-8678-8C895EE99EB2}" type="datetimeFigureOut">
              <a:rPr lang="en-GB" smtClean="0"/>
              <a:t>18/03/2026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FF80-BF30-4DC3-8EB6-3688BB8765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00229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89E96-24E7-4E25-8678-8C895EE99EB2}" type="datetimeFigureOut">
              <a:rPr lang="en-GB" smtClean="0"/>
              <a:t>18/03/2026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FF80-BF30-4DC3-8EB6-3688BB8765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58255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89E96-24E7-4E25-8678-8C895EE99EB2}" type="datetimeFigureOut">
              <a:rPr lang="en-GB" smtClean="0"/>
              <a:t>18/03/2026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FF80-BF30-4DC3-8EB6-3688BB8765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66489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D89E96-24E7-4E25-8678-8C895EE99EB2}" type="datetimeFigureOut">
              <a:rPr lang="en-GB" smtClean="0"/>
              <a:t>18/03/2026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71FF80-BF30-4DC3-8EB6-3688BB8765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256708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D89E96-24E7-4E25-8678-8C895EE99EB2}" type="datetimeFigureOut">
              <a:rPr lang="en-GB" smtClean="0"/>
              <a:t>18/03/2026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71FF80-BF30-4DC3-8EB6-3688BB8765A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800410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577059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5D5776-6ECE-EE80-646A-B91C669352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6CC561EE-A652-5E86-DEA6-BDFA850C01EC}"/>
              </a:ext>
            </a:extLst>
          </p:cNvPr>
          <p:cNvSpPr/>
          <p:nvPr/>
        </p:nvSpPr>
        <p:spPr>
          <a:xfrm>
            <a:off x="0" y="0"/>
            <a:ext cx="12192000" cy="5440400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بر کوه جلجتا</a:t>
            </a:r>
            <a:r>
              <a:rPr lang="en-US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با خونی پربها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غزلی از غزلهایت بهرم نوشتی</a:t>
            </a:r>
          </a:p>
          <a:p>
            <a:pPr algn="ctr" rtl="1">
              <a:lnSpc>
                <a:spcPct val="150000"/>
              </a:lnSpc>
            </a:pPr>
            <a:endParaRPr lang="fa-IR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Bar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juhe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joljota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ba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khuni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porbaha</a:t>
            </a: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Ghazali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az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ghazalhayat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Bahram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neveshti</a:t>
            </a: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07645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B419E5-7F51-2B0F-3343-4EF6A226D6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6FFC98E1-E736-B087-45EF-D1957A4FA029}"/>
              </a:ext>
            </a:extLst>
          </p:cNvPr>
          <p:cNvSpPr/>
          <p:nvPr/>
        </p:nvSpPr>
        <p:spPr>
          <a:xfrm>
            <a:off x="0" y="0"/>
            <a:ext cx="12192000" cy="5625066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چون دادی جانت</a:t>
            </a:r>
            <a:r>
              <a:rPr lang="en-US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بهر من در جلجتا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با خونت شستی</a:t>
            </a:r>
            <a:r>
              <a:rPr lang="en-US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شرم و ترس های من را</a:t>
            </a:r>
          </a:p>
          <a:p>
            <a:pPr algn="ctr" rtl="1">
              <a:lnSpc>
                <a:spcPct val="150000"/>
              </a:lnSpc>
            </a:pPr>
            <a:endParaRPr lang="fa-IR" sz="4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Chon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dadi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janat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bahre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man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dar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joljota</a:t>
            </a:r>
            <a:endParaRPr lang="en-US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Ba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khunat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shosti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sharm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tarshaye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man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endParaRPr lang="en-US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014722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488686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12192000" cy="5532733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می‌دانم دوستم داری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گرچه گناهانم بسیار است</a:t>
            </a:r>
          </a:p>
          <a:p>
            <a:pPr algn="ctr" rtl="1">
              <a:lnSpc>
                <a:spcPct val="150000"/>
              </a:lnSpc>
            </a:pPr>
            <a:endParaRPr lang="fa-IR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Midanam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dustam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Garche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gonahanam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besyar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ast</a:t>
            </a: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30140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EA37EC-20B6-2482-6530-6AFC9E0A50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07E1F050-D1C2-3418-238A-D2B7A07F7C9E}"/>
              </a:ext>
            </a:extLst>
          </p:cNvPr>
          <p:cNvSpPr/>
          <p:nvPr/>
        </p:nvSpPr>
        <p:spPr>
          <a:xfrm>
            <a:off x="0" y="0"/>
            <a:ext cx="12192000" cy="5532733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می‌دانم دوستم داری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گرچه جانم پر از عصیان است</a:t>
            </a:r>
          </a:p>
          <a:p>
            <a:pPr algn="ctr" rtl="1">
              <a:lnSpc>
                <a:spcPct val="150000"/>
              </a:lnSpc>
            </a:pPr>
            <a:endParaRPr lang="fa-IR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Midanam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dustam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Garche Janam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por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az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osyan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ast</a:t>
            </a: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9901740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2E01168-F744-80A6-C045-EF8AAD11F1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80C139C1-512C-4338-3358-F8B7BAF55DAB}"/>
              </a:ext>
            </a:extLst>
          </p:cNvPr>
          <p:cNvSpPr/>
          <p:nvPr/>
        </p:nvSpPr>
        <p:spPr>
          <a:xfrm>
            <a:off x="0" y="0"/>
            <a:ext cx="12192000" cy="5625066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چون دادی جانت</a:t>
            </a:r>
            <a:r>
              <a:rPr lang="en-US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بهر من در جلجتا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با خونت شستی</a:t>
            </a:r>
            <a:r>
              <a:rPr lang="en-US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شرم و ترس های من را</a:t>
            </a:r>
          </a:p>
          <a:p>
            <a:pPr algn="ctr" rtl="1">
              <a:lnSpc>
                <a:spcPct val="150000"/>
              </a:lnSpc>
            </a:pPr>
            <a:endParaRPr lang="fa-IR" sz="4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Chon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dadi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janat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bahre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man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dar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joljota</a:t>
            </a:r>
            <a:endParaRPr lang="en-US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Ba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khunat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shosti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sharm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tarshaye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man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endParaRPr lang="en-US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363198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F29774D-8CA8-1491-802E-9EA40382EC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CF247C49-D4F2-8E6B-49CA-6E21381B68F8}"/>
              </a:ext>
            </a:extLst>
          </p:cNvPr>
          <p:cNvSpPr/>
          <p:nvPr/>
        </p:nvSpPr>
        <p:spPr>
          <a:xfrm>
            <a:off x="0" y="0"/>
            <a:ext cx="12192000" cy="5625066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می‌دانم مشتاقمی</a:t>
            </a: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حتی وقتی بی وفایم</a:t>
            </a: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endParaRPr lang="fa-IR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Midanam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moshtaghami</a:t>
            </a: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Hatta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vaghi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bivafayam</a:t>
            </a: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76870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70B303-C61F-A127-FB9E-8F3AA99AA1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0ABB5FEB-7C30-7AEA-9C5F-45BACD6DFDD2}"/>
              </a:ext>
            </a:extLst>
          </p:cNvPr>
          <p:cNvSpPr/>
          <p:nvPr/>
        </p:nvSpPr>
        <p:spPr>
          <a:xfrm>
            <a:off x="0" y="0"/>
            <a:ext cx="12192000" cy="5625066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</a:rPr>
              <a:t>می‌دانم در انتظاری</a:t>
            </a: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</a:rPr>
              <a:t>تا بازگردم از طریق‌هایم</a:t>
            </a: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</a:endParaRPr>
          </a:p>
          <a:p>
            <a:pPr algn="ctr" rtl="1">
              <a:lnSpc>
                <a:spcPct val="150000"/>
              </a:lnSpc>
            </a:pPr>
            <a:endParaRPr lang="fa-IR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Midanam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dar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entezari</a:t>
            </a: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Ta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bazgardam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az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tarighhayam</a:t>
            </a: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037996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C46AC9-DE26-0400-08A3-0982F5246B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D55498FB-65DC-5D78-EC01-2AD66A287130}"/>
              </a:ext>
            </a:extLst>
          </p:cNvPr>
          <p:cNvSpPr/>
          <p:nvPr/>
        </p:nvSpPr>
        <p:spPr>
          <a:xfrm>
            <a:off x="0" y="0"/>
            <a:ext cx="12192000" cy="5625066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چون دادی جانت</a:t>
            </a:r>
            <a:r>
              <a:rPr lang="en-US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بهر من در جلجتا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با خونت شستی</a:t>
            </a:r>
            <a:r>
              <a:rPr lang="en-US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شرم و ترس های من را</a:t>
            </a:r>
          </a:p>
          <a:p>
            <a:pPr algn="ctr" rtl="1">
              <a:lnSpc>
                <a:spcPct val="150000"/>
              </a:lnSpc>
            </a:pPr>
            <a:endParaRPr lang="fa-IR" sz="4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Chon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dadi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janat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bahre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man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dar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joljota</a:t>
            </a:r>
            <a:endParaRPr lang="en-US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Ba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khunat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shosti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sharm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tarshaye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man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endParaRPr lang="en-US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223637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E0336F-65E7-FB4F-A159-DB8B33B369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FD3E4893-0EB2-185B-C596-C89495B7BF44}"/>
              </a:ext>
            </a:extLst>
          </p:cNvPr>
          <p:cNvSpPr/>
          <p:nvPr/>
        </p:nvSpPr>
        <p:spPr>
          <a:xfrm>
            <a:off x="0" y="0"/>
            <a:ext cx="12192000" cy="5440400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</a:rPr>
              <a:t>می‌دانم دوست داری ستایشهایم را</a:t>
            </a:r>
          </a:p>
          <a:p>
            <a:pPr algn="ctr" rtl="1">
              <a:lnSpc>
                <a:spcPct val="150000"/>
              </a:lnSpc>
            </a:pPr>
            <a:r>
              <a:rPr lang="fa-IR" sz="48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XB Zar" panose="02000506090000020003" pitchFamily="2" charset="-78"/>
              </a:rPr>
              <a:t>می‌دانم کامل بینی پرستشهای پرنقصم را</a:t>
            </a:r>
            <a:endParaRPr lang="en-US" sz="48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XB Zar" panose="02000506090000020003" pitchFamily="2" charset="-78"/>
            </a:endParaRPr>
          </a:p>
          <a:p>
            <a:pPr algn="ctr" rtl="1">
              <a:lnSpc>
                <a:spcPct val="150000"/>
              </a:lnSpc>
            </a:pPr>
            <a:endParaRPr lang="fa-IR" sz="4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Midanam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dust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dari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setayeshhayam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Midanam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kamel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bini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parasteshhaye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por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naghsam</a:t>
            </a:r>
            <a:r>
              <a:rPr lang="en-US" sz="3600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endParaRPr lang="en-US" sz="36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947068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ED4B4C-61C6-10D1-EA04-BEAAE7B828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9E067FC8-F690-CAE2-FC84-CB29DFE056CE}"/>
              </a:ext>
            </a:extLst>
          </p:cNvPr>
          <p:cNvSpPr/>
          <p:nvPr/>
        </p:nvSpPr>
        <p:spPr>
          <a:xfrm>
            <a:off x="0" y="0"/>
            <a:ext cx="12192000" cy="5625066"/>
          </a:xfrm>
          <a:prstGeom prst="rect">
            <a:avLst/>
          </a:prstGeom>
          <a:noFill/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</p:spPr>
        <p:txBody>
          <a:bodyPr wrap="square" lIns="91440" tIns="45720" rIns="91440" bIns="45720">
            <a:spAutoFit/>
          </a:bodyPr>
          <a:lstStyle/>
          <a:p>
            <a:pPr algn="ctr" rtl="1">
              <a:lnSpc>
                <a:spcPct val="150000"/>
              </a:lnSpc>
            </a:pPr>
            <a:endParaRPr lang="fa-IR" sz="28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چون دادی جانت</a:t>
            </a:r>
            <a:r>
              <a:rPr lang="en-US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بهر من در جلجتا</a:t>
            </a:r>
          </a:p>
          <a:p>
            <a:pPr algn="ctr" rtl="1">
              <a:lnSpc>
                <a:spcPct val="150000"/>
              </a:lnSpc>
            </a:pP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با خونت شستی</a:t>
            </a:r>
            <a:r>
              <a:rPr lang="en-US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a-IR" sz="48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شرم و ترس های من را</a:t>
            </a:r>
          </a:p>
          <a:p>
            <a:pPr algn="ctr" rtl="1">
              <a:lnSpc>
                <a:spcPct val="150000"/>
              </a:lnSpc>
            </a:pPr>
            <a:endParaRPr lang="fa-IR" sz="40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Chon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dadi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janat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bahre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man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dar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joljota</a:t>
            </a:r>
            <a:endParaRPr lang="en-US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 rtl="1">
              <a:lnSpc>
                <a:spcPct val="150000"/>
              </a:lnSpc>
            </a:pP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Ba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khunat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shosti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sharm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o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tarshaye</a:t>
            </a:r>
            <a:r>
              <a:rPr lang="en-US" sz="3600" b="1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man </a:t>
            </a:r>
            <a:r>
              <a:rPr lang="en-US" sz="3600" b="1" dirty="0" err="1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ra</a:t>
            </a:r>
            <a:endParaRPr lang="en-US" sz="3600" b="1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69720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F46216B-77A9-411A-B9D3-5023FCB70208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40</TotalTime>
  <Words>226</Words>
  <Application>Microsoft Office PowerPoint</Application>
  <PresentationFormat>Widescreen</PresentationFormat>
  <Paragraphs>60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8" baseType="lpstr">
      <vt:lpstr>Arial</vt:lpstr>
      <vt:lpstr>Calibri</vt:lpstr>
      <vt:lpstr>Calibri Light</vt:lpstr>
      <vt:lpstr>Times New Roman</vt:lpstr>
      <vt:lpstr>XB Zar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Niloofar</dc:creator>
  <cp:lastModifiedBy>yalda mirshekar</cp:lastModifiedBy>
  <cp:revision>4</cp:revision>
  <dcterms:created xsi:type="dcterms:W3CDTF">2018-08-24T09:15:08Z</dcterms:created>
  <dcterms:modified xsi:type="dcterms:W3CDTF">2026-03-18T11:17:27Z</dcterms:modified>
</cp:coreProperties>
</file>