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5" r:id="rId2"/>
    <p:sldId id="256" r:id="rId3"/>
    <p:sldId id="257" r:id="rId4"/>
    <p:sldId id="258" r:id="rId5"/>
    <p:sldId id="266" r:id="rId6"/>
    <p:sldId id="259" r:id="rId7"/>
    <p:sldId id="267" r:id="rId8"/>
    <p:sldId id="260" r:id="rId9"/>
    <p:sldId id="268" r:id="rId10"/>
    <p:sldId id="261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699" autoAdjust="0"/>
    <p:restoredTop sz="94660"/>
  </p:normalViewPr>
  <p:slideViewPr>
    <p:cSldViewPr snapToGrid="0">
      <p:cViewPr varScale="1">
        <p:scale>
          <a:sx n="85" d="100"/>
          <a:sy n="85" d="100"/>
        </p:scale>
        <p:origin x="605" y="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E1BCAA8F-A0FF-394C-A61B-3FEDD2052B01}"/>
    <pc:docChg chg="undo custSel addSld delSld modSld sldOrd modMainMaster">
      <pc:chgData name="Niloofar Hosseini" userId="eb3e3110-2622-43cd-88f0-a4c46bd91734" providerId="ADAL" clId="{E1BCAA8F-A0FF-394C-A61B-3FEDD2052B01}" dt="2024-05-21T11:05:50.127" v="209" actId="20578"/>
      <pc:docMkLst>
        <pc:docMk/>
      </pc:docMkLst>
      <pc:sldChg chg="addSp delSp modSp mod setBg">
        <pc:chgData name="Niloofar Hosseini" userId="eb3e3110-2622-43cd-88f0-a4c46bd91734" providerId="ADAL" clId="{E1BCAA8F-A0FF-394C-A61B-3FEDD2052B01}" dt="2024-05-21T10:38:58.485" v="83" actId="403"/>
        <pc:sldMkLst>
          <pc:docMk/>
          <pc:sldMk cId="1273014089" sldId="256"/>
        </pc:sldMkLst>
        <pc:spChg chg="add del mod">
          <ac:chgData name="Niloofar Hosseini" userId="eb3e3110-2622-43cd-88f0-a4c46bd91734" providerId="ADAL" clId="{E1BCAA8F-A0FF-394C-A61B-3FEDD2052B01}" dt="2024-05-21T10:38:37.262" v="78"/>
          <ac:spMkLst>
            <pc:docMk/>
            <pc:sldMk cId="1273014089" sldId="256"/>
            <ac:spMk id="2" creationId="{FAF25D5B-FB1B-0E05-DD5A-FB8AF8F4522A}"/>
          </ac:spMkLst>
        </pc:spChg>
        <pc:spChg chg="mod">
          <ac:chgData name="Niloofar Hosseini" userId="eb3e3110-2622-43cd-88f0-a4c46bd91734" providerId="ADAL" clId="{E1BCAA8F-A0FF-394C-A61B-3FEDD2052B01}" dt="2024-05-21T10:38:58.485" v="83" actId="403"/>
          <ac:spMkLst>
            <pc:docMk/>
            <pc:sldMk cId="1273014089" sldId="256"/>
            <ac:spMk id="4" creationId="{00000000-0000-0000-0000-000000000000}"/>
          </ac:spMkLst>
        </pc:spChg>
      </pc:sldChg>
      <pc:sldChg chg="modSp mod">
        <pc:chgData name="Niloofar Hosseini" userId="eb3e3110-2622-43cd-88f0-a4c46bd91734" providerId="ADAL" clId="{E1BCAA8F-A0FF-394C-A61B-3FEDD2052B01}" dt="2024-05-21T10:39:08.919" v="85" actId="403"/>
        <pc:sldMkLst>
          <pc:docMk/>
          <pc:sldMk cId="4198862156" sldId="257"/>
        </pc:sldMkLst>
        <pc:spChg chg="mod">
          <ac:chgData name="Niloofar Hosseini" userId="eb3e3110-2622-43cd-88f0-a4c46bd91734" providerId="ADAL" clId="{E1BCAA8F-A0FF-394C-A61B-3FEDD2052B01}" dt="2024-05-21T10:39:08.919" v="85" actId="403"/>
          <ac:spMkLst>
            <pc:docMk/>
            <pc:sldMk cId="4198862156" sldId="257"/>
            <ac:spMk id="4" creationId="{00000000-0000-0000-0000-000000000000}"/>
          </ac:spMkLst>
        </pc:spChg>
      </pc:sldChg>
      <pc:sldChg chg="modSp mod">
        <pc:chgData name="Niloofar Hosseini" userId="eb3e3110-2622-43cd-88f0-a4c46bd91734" providerId="ADAL" clId="{E1BCAA8F-A0FF-394C-A61B-3FEDD2052B01}" dt="2024-05-21T10:39:49.337" v="102" actId="20577"/>
        <pc:sldMkLst>
          <pc:docMk/>
          <pc:sldMk cId="3423593637" sldId="258"/>
        </pc:sldMkLst>
        <pc:spChg chg="mod">
          <ac:chgData name="Niloofar Hosseini" userId="eb3e3110-2622-43cd-88f0-a4c46bd91734" providerId="ADAL" clId="{E1BCAA8F-A0FF-394C-A61B-3FEDD2052B01}" dt="2024-05-21T10:39:49.337" v="102" actId="20577"/>
          <ac:spMkLst>
            <pc:docMk/>
            <pc:sldMk cId="3423593637" sldId="258"/>
            <ac:spMk id="4" creationId="{00000000-0000-0000-0000-000000000000}"/>
          </ac:spMkLst>
        </pc:spChg>
      </pc:sldChg>
      <pc:sldChg chg="modSp mod">
        <pc:chgData name="Niloofar Hosseini" userId="eb3e3110-2622-43cd-88f0-a4c46bd91734" providerId="ADAL" clId="{E1BCAA8F-A0FF-394C-A61B-3FEDD2052B01}" dt="2024-05-21T11:02:16.362" v="130" actId="403"/>
        <pc:sldMkLst>
          <pc:docMk/>
          <pc:sldMk cId="1447291884" sldId="259"/>
        </pc:sldMkLst>
        <pc:spChg chg="mod">
          <ac:chgData name="Niloofar Hosseini" userId="eb3e3110-2622-43cd-88f0-a4c46bd91734" providerId="ADAL" clId="{E1BCAA8F-A0FF-394C-A61B-3FEDD2052B01}" dt="2024-05-21T11:02:16.362" v="130" actId="403"/>
          <ac:spMkLst>
            <pc:docMk/>
            <pc:sldMk cId="1447291884" sldId="259"/>
            <ac:spMk id="4" creationId="{00000000-0000-0000-0000-000000000000}"/>
          </ac:spMkLst>
        </pc:spChg>
      </pc:sldChg>
      <pc:sldChg chg="modSp mod ord">
        <pc:chgData name="Niloofar Hosseini" userId="eb3e3110-2622-43cd-88f0-a4c46bd91734" providerId="ADAL" clId="{E1BCAA8F-A0FF-394C-A61B-3FEDD2052B01}" dt="2024-05-21T11:05:50.127" v="209" actId="20578"/>
        <pc:sldMkLst>
          <pc:docMk/>
          <pc:sldMk cId="2995711231" sldId="260"/>
        </pc:sldMkLst>
        <pc:spChg chg="mod">
          <ac:chgData name="Niloofar Hosseini" userId="eb3e3110-2622-43cd-88f0-a4c46bd91734" providerId="ADAL" clId="{E1BCAA8F-A0FF-394C-A61B-3FEDD2052B01}" dt="2024-05-21T11:03:48.412" v="206" actId="403"/>
          <ac:spMkLst>
            <pc:docMk/>
            <pc:sldMk cId="2995711231" sldId="260"/>
            <ac:spMk id="4" creationId="{00000000-0000-0000-0000-000000000000}"/>
          </ac:spMkLst>
        </pc:spChg>
      </pc:sldChg>
      <pc:sldChg chg="setBg">
        <pc:chgData name="Niloofar Hosseini" userId="eb3e3110-2622-43cd-88f0-a4c46bd91734" providerId="ADAL" clId="{E1BCAA8F-A0FF-394C-A61B-3FEDD2052B01}" dt="2024-05-21T10:36:10.763" v="8"/>
        <pc:sldMkLst>
          <pc:docMk/>
          <pc:sldMk cId="948868611" sldId="261"/>
        </pc:sldMkLst>
      </pc:sldChg>
      <pc:sldChg chg="modSp del mod">
        <pc:chgData name="Niloofar Hosseini" userId="eb3e3110-2622-43cd-88f0-a4c46bd91734" providerId="ADAL" clId="{E1BCAA8F-A0FF-394C-A61B-3FEDD2052B01}" dt="2024-05-21T11:01:13.352" v="104" actId="2696"/>
        <pc:sldMkLst>
          <pc:docMk/>
          <pc:sldMk cId="2606265430" sldId="262"/>
        </pc:sldMkLst>
        <pc:spChg chg="mod">
          <ac:chgData name="Niloofar Hosseini" userId="eb3e3110-2622-43cd-88f0-a4c46bd91734" providerId="ADAL" clId="{E1BCAA8F-A0FF-394C-A61B-3FEDD2052B01}" dt="2024-05-21T11:01:10.232" v="103" actId="108"/>
          <ac:spMkLst>
            <pc:docMk/>
            <pc:sldMk cId="2606265430" sldId="262"/>
            <ac:spMk id="4" creationId="{00000000-0000-0000-0000-000000000000}"/>
          </ac:spMkLst>
        </pc:spChg>
      </pc:sldChg>
      <pc:sldChg chg="del">
        <pc:chgData name="Niloofar Hosseini" userId="eb3e3110-2622-43cd-88f0-a4c46bd91734" providerId="ADAL" clId="{E1BCAA8F-A0FF-394C-A61B-3FEDD2052B01}" dt="2024-05-21T11:02:22.563" v="133" actId="2696"/>
        <pc:sldMkLst>
          <pc:docMk/>
          <pc:sldMk cId="2540776743" sldId="263"/>
        </pc:sldMkLst>
      </pc:sldChg>
      <pc:sldChg chg="del">
        <pc:chgData name="Niloofar Hosseini" userId="eb3e3110-2622-43cd-88f0-a4c46bd91734" providerId="ADAL" clId="{E1BCAA8F-A0FF-394C-A61B-3FEDD2052B01}" dt="2024-05-21T11:05:44.854" v="207" actId="2696"/>
        <pc:sldMkLst>
          <pc:docMk/>
          <pc:sldMk cId="2904067937" sldId="264"/>
        </pc:sldMkLst>
      </pc:sldChg>
      <pc:sldChg chg="setBg">
        <pc:chgData name="Niloofar Hosseini" userId="eb3e3110-2622-43cd-88f0-a4c46bd91734" providerId="ADAL" clId="{E1BCAA8F-A0FF-394C-A61B-3FEDD2052B01}" dt="2024-05-21T10:36:04.201" v="6"/>
        <pc:sldMkLst>
          <pc:docMk/>
          <pc:sldMk cId="3257705970" sldId="265"/>
        </pc:sldMkLst>
      </pc:sldChg>
      <pc:sldChg chg="add ord">
        <pc:chgData name="Niloofar Hosseini" userId="eb3e3110-2622-43cd-88f0-a4c46bd91734" providerId="ADAL" clId="{E1BCAA8F-A0FF-394C-A61B-3FEDD2052B01}" dt="2024-05-21T11:01:16.561" v="106" actId="20578"/>
        <pc:sldMkLst>
          <pc:docMk/>
          <pc:sldMk cId="2136027147" sldId="266"/>
        </pc:sldMkLst>
      </pc:sldChg>
      <pc:sldChg chg="add ord">
        <pc:chgData name="Niloofar Hosseini" userId="eb3e3110-2622-43cd-88f0-a4c46bd91734" providerId="ADAL" clId="{E1BCAA8F-A0FF-394C-A61B-3FEDD2052B01}" dt="2024-05-21T11:02:21.172" v="132" actId="20578"/>
        <pc:sldMkLst>
          <pc:docMk/>
          <pc:sldMk cId="126997106" sldId="267"/>
        </pc:sldMkLst>
      </pc:sldChg>
      <pc:sldChg chg="add">
        <pc:chgData name="Niloofar Hosseini" userId="eb3e3110-2622-43cd-88f0-a4c46bd91734" providerId="ADAL" clId="{E1BCAA8F-A0FF-394C-A61B-3FEDD2052B01}" dt="2024-05-21T11:05:46.933" v="208" actId="2890"/>
        <pc:sldMkLst>
          <pc:docMk/>
          <pc:sldMk cId="577617828" sldId="268"/>
        </pc:sldMkLst>
      </pc:sldChg>
      <pc:sldMasterChg chg="setBg modSldLayout">
        <pc:chgData name="Niloofar Hosseini" userId="eb3e3110-2622-43cd-88f0-a4c46bd91734" providerId="ADAL" clId="{E1BCAA8F-A0FF-394C-A61B-3FEDD2052B01}" dt="2024-05-21T10:35:58.559" v="4"/>
        <pc:sldMasterMkLst>
          <pc:docMk/>
          <pc:sldMasterMk cId="4109716535" sldId="2147483648"/>
        </pc:sldMasterMkLst>
        <pc:sldLayoutChg chg="setBg">
          <pc:chgData name="Niloofar Hosseini" userId="eb3e3110-2622-43cd-88f0-a4c46bd91734" providerId="ADAL" clId="{E1BCAA8F-A0FF-394C-A61B-3FEDD2052B01}" dt="2024-05-21T10:35:58.559" v="4"/>
          <pc:sldLayoutMkLst>
            <pc:docMk/>
            <pc:sldMasterMk cId="4109716535" sldId="2147483648"/>
            <pc:sldLayoutMk cId="3050699116" sldId="2147483649"/>
          </pc:sldLayoutMkLst>
        </pc:sldLayoutChg>
        <pc:sldLayoutChg chg="setBg">
          <pc:chgData name="Niloofar Hosseini" userId="eb3e3110-2622-43cd-88f0-a4c46bd91734" providerId="ADAL" clId="{E1BCAA8F-A0FF-394C-A61B-3FEDD2052B01}" dt="2024-05-21T10:35:58.559" v="4"/>
          <pc:sldLayoutMkLst>
            <pc:docMk/>
            <pc:sldMasterMk cId="4109716535" sldId="2147483648"/>
            <pc:sldLayoutMk cId="154048880" sldId="2147483650"/>
          </pc:sldLayoutMkLst>
        </pc:sldLayoutChg>
        <pc:sldLayoutChg chg="setBg">
          <pc:chgData name="Niloofar Hosseini" userId="eb3e3110-2622-43cd-88f0-a4c46bd91734" providerId="ADAL" clId="{E1BCAA8F-A0FF-394C-A61B-3FEDD2052B01}" dt="2024-05-21T10:35:58.559" v="4"/>
          <pc:sldLayoutMkLst>
            <pc:docMk/>
            <pc:sldMasterMk cId="4109716535" sldId="2147483648"/>
            <pc:sldLayoutMk cId="1878979127" sldId="2147483651"/>
          </pc:sldLayoutMkLst>
        </pc:sldLayoutChg>
        <pc:sldLayoutChg chg="setBg">
          <pc:chgData name="Niloofar Hosseini" userId="eb3e3110-2622-43cd-88f0-a4c46bd91734" providerId="ADAL" clId="{E1BCAA8F-A0FF-394C-A61B-3FEDD2052B01}" dt="2024-05-21T10:35:58.559" v="4"/>
          <pc:sldLayoutMkLst>
            <pc:docMk/>
            <pc:sldMasterMk cId="4109716535" sldId="2147483648"/>
            <pc:sldLayoutMk cId="2008389511" sldId="2147483652"/>
          </pc:sldLayoutMkLst>
        </pc:sldLayoutChg>
        <pc:sldLayoutChg chg="setBg">
          <pc:chgData name="Niloofar Hosseini" userId="eb3e3110-2622-43cd-88f0-a4c46bd91734" providerId="ADAL" clId="{E1BCAA8F-A0FF-394C-A61B-3FEDD2052B01}" dt="2024-05-21T10:35:58.559" v="4"/>
          <pc:sldLayoutMkLst>
            <pc:docMk/>
            <pc:sldMasterMk cId="4109716535" sldId="2147483648"/>
            <pc:sldLayoutMk cId="2414826056" sldId="2147483653"/>
          </pc:sldLayoutMkLst>
        </pc:sldLayoutChg>
        <pc:sldLayoutChg chg="setBg">
          <pc:chgData name="Niloofar Hosseini" userId="eb3e3110-2622-43cd-88f0-a4c46bd91734" providerId="ADAL" clId="{E1BCAA8F-A0FF-394C-A61B-3FEDD2052B01}" dt="2024-05-21T10:35:58.559" v="4"/>
          <pc:sldLayoutMkLst>
            <pc:docMk/>
            <pc:sldMasterMk cId="4109716535" sldId="2147483648"/>
            <pc:sldLayoutMk cId="905402504" sldId="2147483654"/>
          </pc:sldLayoutMkLst>
        </pc:sldLayoutChg>
        <pc:sldLayoutChg chg="setBg">
          <pc:chgData name="Niloofar Hosseini" userId="eb3e3110-2622-43cd-88f0-a4c46bd91734" providerId="ADAL" clId="{E1BCAA8F-A0FF-394C-A61B-3FEDD2052B01}" dt="2024-05-21T10:35:58.559" v="4"/>
          <pc:sldLayoutMkLst>
            <pc:docMk/>
            <pc:sldMasterMk cId="4109716535" sldId="2147483648"/>
            <pc:sldLayoutMk cId="249008884" sldId="2147483655"/>
          </pc:sldLayoutMkLst>
        </pc:sldLayoutChg>
        <pc:sldLayoutChg chg="setBg">
          <pc:chgData name="Niloofar Hosseini" userId="eb3e3110-2622-43cd-88f0-a4c46bd91734" providerId="ADAL" clId="{E1BCAA8F-A0FF-394C-A61B-3FEDD2052B01}" dt="2024-05-21T10:35:58.559" v="4"/>
          <pc:sldLayoutMkLst>
            <pc:docMk/>
            <pc:sldMasterMk cId="4109716535" sldId="2147483648"/>
            <pc:sldLayoutMk cId="2993748940" sldId="2147483656"/>
          </pc:sldLayoutMkLst>
        </pc:sldLayoutChg>
        <pc:sldLayoutChg chg="setBg">
          <pc:chgData name="Niloofar Hosseini" userId="eb3e3110-2622-43cd-88f0-a4c46bd91734" providerId="ADAL" clId="{E1BCAA8F-A0FF-394C-A61B-3FEDD2052B01}" dt="2024-05-21T10:35:58.559" v="4"/>
          <pc:sldLayoutMkLst>
            <pc:docMk/>
            <pc:sldMasterMk cId="4109716535" sldId="2147483648"/>
            <pc:sldLayoutMk cId="345239171" sldId="2147483657"/>
          </pc:sldLayoutMkLst>
        </pc:sldLayoutChg>
        <pc:sldLayoutChg chg="setBg">
          <pc:chgData name="Niloofar Hosseini" userId="eb3e3110-2622-43cd-88f0-a4c46bd91734" providerId="ADAL" clId="{E1BCAA8F-A0FF-394C-A61B-3FEDD2052B01}" dt="2024-05-21T10:35:58.559" v="4"/>
          <pc:sldLayoutMkLst>
            <pc:docMk/>
            <pc:sldMasterMk cId="4109716535" sldId="2147483648"/>
            <pc:sldLayoutMk cId="2939043278" sldId="2147483658"/>
          </pc:sldLayoutMkLst>
        </pc:sldLayoutChg>
        <pc:sldLayoutChg chg="setBg">
          <pc:chgData name="Niloofar Hosseini" userId="eb3e3110-2622-43cd-88f0-a4c46bd91734" providerId="ADAL" clId="{E1BCAA8F-A0FF-394C-A61B-3FEDD2052B01}" dt="2024-05-21T10:35:58.559" v="4"/>
          <pc:sldLayoutMkLst>
            <pc:docMk/>
            <pc:sldMasterMk cId="4109716535" sldId="2147483648"/>
            <pc:sldLayoutMk cId="2138486227" sldId="214748365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89E96-24E7-4E25-8678-8C895EE99EB2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FF80-BF30-4DC3-8EB6-3688BB8765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22753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89E96-24E7-4E25-8678-8C895EE99EB2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FF80-BF30-4DC3-8EB6-3688BB8765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8749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89E96-24E7-4E25-8678-8C895EE99EB2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FF80-BF30-4DC3-8EB6-3688BB8765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38203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89E96-24E7-4E25-8678-8C895EE99EB2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FF80-BF30-4DC3-8EB6-3688BB8765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76981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89E96-24E7-4E25-8678-8C895EE99EB2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FF80-BF30-4DC3-8EB6-3688BB8765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28437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89E96-24E7-4E25-8678-8C895EE99EB2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FF80-BF30-4DC3-8EB6-3688BB8765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82904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89E96-24E7-4E25-8678-8C895EE99EB2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FF80-BF30-4DC3-8EB6-3688BB8765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18268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89E96-24E7-4E25-8678-8C895EE99EB2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FF80-BF30-4DC3-8EB6-3688BB8765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00229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89E96-24E7-4E25-8678-8C895EE99EB2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FF80-BF30-4DC3-8EB6-3688BB8765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58255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89E96-24E7-4E25-8678-8C895EE99EB2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FF80-BF30-4DC3-8EB6-3688BB8765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66489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89E96-24E7-4E25-8678-8C895EE99EB2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FF80-BF30-4DC3-8EB6-3688BB8765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56708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D89E96-24E7-4E25-8678-8C895EE99EB2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71FF80-BF30-4DC3-8EB6-3688BB8765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800410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577059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488686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910546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می دانم دوستم داری</a:t>
            </a:r>
          </a:p>
          <a:p>
            <a:pPr algn="ctr" rtl="1">
              <a:lnSpc>
                <a:spcPct val="150000"/>
              </a:lnSpc>
            </a:pPr>
            <a:r>
              <a:rPr lang="fa-IR" sz="5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گرچه گناهانم بسیار است</a:t>
            </a:r>
          </a:p>
          <a:p>
            <a:pPr algn="ctr" rtl="1">
              <a:lnSpc>
                <a:spcPct val="150000"/>
              </a:lnSpc>
            </a:pPr>
            <a:r>
              <a:rPr lang="fa-IR" sz="5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می دانم دوستم داری</a:t>
            </a:r>
          </a:p>
          <a:p>
            <a:pPr algn="ctr" rtl="1">
              <a:lnSpc>
                <a:spcPct val="150000"/>
              </a:lnSpc>
            </a:pPr>
            <a:r>
              <a:rPr lang="fa-IR" sz="5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گرچه جانم پر از عصیان است</a:t>
            </a:r>
          </a:p>
          <a:p>
            <a:pPr algn="ctr" rtl="1">
              <a:lnSpc>
                <a:spcPct val="150000"/>
              </a:lnSpc>
            </a:pPr>
            <a:endParaRPr lang="fa-IR" sz="7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2730140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936514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چون دادی </a:t>
            </a:r>
            <a:r>
              <a:rPr lang="fa-IR" sz="5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جانت</a:t>
            </a:r>
            <a:endParaRPr lang="fa-IR" sz="5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بهر من در </a:t>
            </a:r>
            <a:r>
              <a:rPr lang="fa-IR" sz="5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جلجتا</a:t>
            </a:r>
            <a:endParaRPr lang="fa-IR" sz="5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با </a:t>
            </a:r>
            <a:r>
              <a:rPr lang="fa-IR" sz="5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خونت</a:t>
            </a:r>
            <a:r>
              <a:rPr lang="fa-IR" sz="5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 شستی</a:t>
            </a:r>
          </a:p>
          <a:p>
            <a:pPr algn="ctr" rtl="1">
              <a:lnSpc>
                <a:spcPct val="150000"/>
              </a:lnSpc>
            </a:pPr>
            <a:r>
              <a:rPr lang="fa-IR" sz="5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شرم و ترس های من را</a:t>
            </a:r>
          </a:p>
          <a:p>
            <a:pPr algn="ctr" rtl="1">
              <a:lnSpc>
                <a:spcPct val="150000"/>
              </a:lnSpc>
            </a:pPr>
            <a:endParaRPr lang="en-US" sz="6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41988621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7155805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می دانم </a:t>
            </a:r>
            <a:r>
              <a:rPr lang="fa-IR" sz="5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مشتاقمی</a:t>
            </a:r>
            <a:endParaRPr lang="en-US" sz="5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حتی وقتی بی </a:t>
            </a:r>
            <a:r>
              <a:rPr lang="fa-IR" sz="5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وفایم</a:t>
            </a:r>
            <a:endParaRPr lang="en-US" sz="5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می دانم در انتظاری</a:t>
            </a:r>
            <a:endParaRPr lang="en-US" sz="5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تا بازگردم از طریق </a:t>
            </a:r>
            <a:r>
              <a:rPr lang="fa-IR" sz="5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هایم</a:t>
            </a:r>
            <a:endParaRPr lang="en-US" sz="5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5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 </a:t>
            </a:r>
            <a:endParaRPr lang="en-US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4235936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936514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چون دادی </a:t>
            </a:r>
            <a:r>
              <a:rPr lang="fa-IR" sz="5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جانت</a:t>
            </a:r>
            <a:endParaRPr lang="fa-IR" sz="5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بهر من در </a:t>
            </a:r>
            <a:r>
              <a:rPr lang="fa-IR" sz="5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جلجتا</a:t>
            </a:r>
            <a:endParaRPr lang="fa-IR" sz="5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با </a:t>
            </a:r>
            <a:r>
              <a:rPr lang="fa-IR" sz="5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خونت</a:t>
            </a:r>
            <a:r>
              <a:rPr lang="fa-IR" sz="5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 شستی</a:t>
            </a:r>
          </a:p>
          <a:p>
            <a:pPr algn="ctr" rtl="1">
              <a:lnSpc>
                <a:spcPct val="150000"/>
              </a:lnSpc>
            </a:pPr>
            <a:r>
              <a:rPr lang="fa-IR" sz="5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شرم و ترس های من را</a:t>
            </a:r>
          </a:p>
          <a:p>
            <a:pPr algn="ctr" rtl="1">
              <a:lnSpc>
                <a:spcPct val="150000"/>
              </a:lnSpc>
            </a:pPr>
            <a:endParaRPr lang="en-US" sz="6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1360271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971139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می دانم  دوست داری</a:t>
            </a:r>
          </a:p>
          <a:p>
            <a:pPr algn="ctr" rtl="1">
              <a:lnSpc>
                <a:spcPct val="150000"/>
              </a:lnSpc>
            </a:pPr>
            <a:r>
              <a:rPr lang="fa-IR" sz="5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ستایش </a:t>
            </a:r>
            <a:r>
              <a:rPr lang="fa-IR" sz="5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هایم</a:t>
            </a:r>
            <a:r>
              <a:rPr lang="fa-IR" sz="5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 را</a:t>
            </a:r>
          </a:p>
          <a:p>
            <a:pPr algn="ctr" rtl="1">
              <a:lnSpc>
                <a:spcPct val="150000"/>
              </a:lnSpc>
            </a:pPr>
            <a:r>
              <a:rPr lang="fa-IR" sz="5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می دانم کامل  بینی</a:t>
            </a:r>
          </a:p>
          <a:p>
            <a:pPr algn="ctr" rtl="1">
              <a:lnSpc>
                <a:spcPct val="150000"/>
              </a:lnSpc>
            </a:pPr>
            <a:r>
              <a:rPr lang="fa-IR" sz="5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پرستش های  پر </a:t>
            </a:r>
            <a:r>
              <a:rPr lang="fa-IR" sz="5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نقصم</a:t>
            </a:r>
            <a:r>
              <a:rPr lang="fa-IR" sz="5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  را</a:t>
            </a:r>
          </a:p>
          <a:p>
            <a:pPr algn="ctr" rtl="1">
              <a:lnSpc>
                <a:spcPct val="150000"/>
              </a:lnSpc>
            </a:pPr>
            <a:r>
              <a:rPr lang="fa-IR" sz="7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 </a:t>
            </a:r>
            <a:endParaRPr lang="en-US" sz="7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4472918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936514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چون دادی </a:t>
            </a:r>
            <a:r>
              <a:rPr lang="fa-IR" sz="5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جانت</a:t>
            </a:r>
            <a:endParaRPr lang="fa-IR" sz="5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بهر من در </a:t>
            </a:r>
            <a:r>
              <a:rPr lang="fa-IR" sz="5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جلجتا</a:t>
            </a:r>
            <a:endParaRPr lang="fa-IR" sz="5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با </a:t>
            </a:r>
            <a:r>
              <a:rPr lang="fa-IR" sz="5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خونت</a:t>
            </a:r>
            <a:r>
              <a:rPr lang="fa-IR" sz="5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 شستی</a:t>
            </a:r>
          </a:p>
          <a:p>
            <a:pPr algn="ctr" rtl="1">
              <a:lnSpc>
                <a:spcPct val="150000"/>
              </a:lnSpc>
            </a:pPr>
            <a:r>
              <a:rPr lang="fa-IR" sz="5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شرم و ترس های من را</a:t>
            </a:r>
          </a:p>
          <a:p>
            <a:pPr algn="ctr" rtl="1">
              <a:lnSpc>
                <a:spcPct val="150000"/>
              </a:lnSpc>
            </a:pPr>
            <a:endParaRPr lang="en-US" sz="6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269971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7006470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بر کوه </a:t>
            </a:r>
            <a:r>
              <a:rPr lang="fa-IR" sz="5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جلجتا</a:t>
            </a:r>
            <a:endParaRPr lang="fa-IR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با خونی </a:t>
            </a:r>
            <a:r>
              <a:rPr lang="fa-IR" sz="5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پربها</a:t>
            </a:r>
            <a:endParaRPr lang="fa-IR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غزلی از </a:t>
            </a:r>
            <a:r>
              <a:rPr lang="fa-IR" sz="5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غزلهایت</a:t>
            </a: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 </a:t>
            </a:r>
            <a:r>
              <a:rPr lang="fa-IR" sz="5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بهرم</a:t>
            </a: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 نوشتی</a:t>
            </a:r>
          </a:p>
          <a:p>
            <a:pPr algn="ctr" rtl="1">
              <a:lnSpc>
                <a:spcPct val="150000"/>
              </a:lnSpc>
            </a:pPr>
            <a:endParaRPr lang="fa-IR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9957112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936514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چون دادی </a:t>
            </a:r>
            <a:r>
              <a:rPr lang="fa-IR" sz="5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جانت</a:t>
            </a:r>
            <a:endParaRPr lang="fa-IR" sz="5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بهر من در </a:t>
            </a:r>
            <a:r>
              <a:rPr lang="fa-IR" sz="5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جلجتا</a:t>
            </a:r>
            <a:endParaRPr lang="fa-IR" sz="5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با </a:t>
            </a:r>
            <a:r>
              <a:rPr lang="fa-IR" sz="5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خونت</a:t>
            </a:r>
            <a:r>
              <a:rPr lang="fa-IR" sz="5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 شستی</a:t>
            </a:r>
          </a:p>
          <a:p>
            <a:pPr algn="ctr" rtl="1">
              <a:lnSpc>
                <a:spcPct val="150000"/>
              </a:lnSpc>
            </a:pPr>
            <a:r>
              <a:rPr lang="fa-IR" sz="5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شرم و ترس های من را</a:t>
            </a:r>
          </a:p>
          <a:p>
            <a:pPr algn="ctr" rtl="1">
              <a:lnSpc>
                <a:spcPct val="150000"/>
              </a:lnSpc>
            </a:pPr>
            <a:endParaRPr lang="en-US" sz="6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5776178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34</TotalTime>
  <Words>127</Words>
  <Application>Microsoft Office PowerPoint</Application>
  <PresentationFormat>Widescreen</PresentationFormat>
  <Paragraphs>42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Times New Roman</vt:lpstr>
      <vt:lpstr>XB Zar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</dc:creator>
  <cp:lastModifiedBy>Yalda Mirshekar</cp:lastModifiedBy>
  <cp:revision>3</cp:revision>
  <dcterms:created xsi:type="dcterms:W3CDTF">2018-08-24T09:15:08Z</dcterms:created>
  <dcterms:modified xsi:type="dcterms:W3CDTF">2025-05-01T15:56:44Z</dcterms:modified>
</cp:coreProperties>
</file>