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56" r:id="rId3"/>
    <p:sldId id="258" r:id="rId4"/>
    <p:sldId id="260" r:id="rId5"/>
    <p:sldId id="271" r:id="rId6"/>
    <p:sldId id="272" r:id="rId7"/>
    <p:sldId id="273" r:id="rId8"/>
    <p:sldId id="274" r:id="rId9"/>
    <p:sldId id="275" r:id="rId10"/>
    <p:sldId id="276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A06702A-8B81-0549-89D0-5ECCBDEC7438}"/>
    <pc:docChg chg="undo custSel addSld delSld modSld sldOrd modMainMaster">
      <pc:chgData name="Niloofar Hosseini" userId="eb3e3110-2622-43cd-88f0-a4c46bd91734" providerId="ADAL" clId="{2A06702A-8B81-0549-89D0-5ECCBDEC7438}" dt="2024-05-23T15:02:28.029" v="497" actId="20578"/>
      <pc:docMkLst>
        <pc:docMk/>
      </pc:docMkLst>
      <pc:sldChg chg="addSp delSp modSp mod setBg">
        <pc:chgData name="Niloofar Hosseini" userId="eb3e3110-2622-43cd-88f0-a4c46bd91734" providerId="ADAL" clId="{2A06702A-8B81-0549-89D0-5ECCBDEC7438}" dt="2024-05-23T14:59:36.760" v="297" actId="403"/>
        <pc:sldMkLst>
          <pc:docMk/>
          <pc:sldMk cId="3353567275" sldId="256"/>
        </pc:sldMkLst>
        <pc:spChg chg="add del mod">
          <ac:chgData name="Niloofar Hosseini" userId="eb3e3110-2622-43cd-88f0-a4c46bd91734" providerId="ADAL" clId="{2A06702A-8B81-0549-89D0-5ECCBDEC7438}" dt="2024-05-23T14:58:16.218" v="138"/>
          <ac:spMkLst>
            <pc:docMk/>
            <pc:sldMk cId="3353567275" sldId="256"/>
            <ac:spMk id="2" creationId="{64048FB5-15A8-139C-7C2A-109D736973B7}"/>
          </ac:spMkLst>
        </pc:spChg>
        <pc:spChg chg="mod">
          <ac:chgData name="Niloofar Hosseini" userId="eb3e3110-2622-43cd-88f0-a4c46bd91734" providerId="ADAL" clId="{2A06702A-8B81-0549-89D0-5ECCBDEC7438}" dt="2024-05-23T14:59:36.760" v="297" actId="403"/>
          <ac:spMkLst>
            <pc:docMk/>
            <pc:sldMk cId="3353567275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2A06702A-8B81-0549-89D0-5ECCBDEC7438}" dt="2024-05-23T14:58:16.477" v="139" actId="2696"/>
        <pc:sldMkLst>
          <pc:docMk/>
          <pc:sldMk cId="2046372298" sldId="257"/>
        </pc:sldMkLst>
        <pc:spChg chg="mod">
          <ac:chgData name="Niloofar Hosseini" userId="eb3e3110-2622-43cd-88f0-a4c46bd91734" providerId="ADAL" clId="{2A06702A-8B81-0549-89D0-5ECCBDEC7438}" dt="2024-05-23T14:58:14.561" v="136" actId="108"/>
          <ac:spMkLst>
            <pc:docMk/>
            <pc:sldMk cId="2046372298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A06702A-8B81-0549-89D0-5ECCBDEC7438}" dt="2024-05-23T14:59:46.520" v="302" actId="20577"/>
        <pc:sldMkLst>
          <pc:docMk/>
          <pc:sldMk cId="4165937550" sldId="258"/>
        </pc:sldMkLst>
        <pc:spChg chg="mod">
          <ac:chgData name="Niloofar Hosseini" userId="eb3e3110-2622-43cd-88f0-a4c46bd91734" providerId="ADAL" clId="{2A06702A-8B81-0549-89D0-5ECCBDEC7438}" dt="2024-05-23T14:59:46.520" v="302" actId="20577"/>
          <ac:spMkLst>
            <pc:docMk/>
            <pc:sldMk cId="4165937550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A06702A-8B81-0549-89D0-5ECCBDEC7438}" dt="2024-05-23T14:59:50.660" v="303" actId="2696"/>
        <pc:sldMkLst>
          <pc:docMk/>
          <pc:sldMk cId="2382708159" sldId="259"/>
        </pc:sldMkLst>
      </pc:sldChg>
      <pc:sldChg chg="modSp mod">
        <pc:chgData name="Niloofar Hosseini" userId="eb3e3110-2622-43cd-88f0-a4c46bd91734" providerId="ADAL" clId="{2A06702A-8B81-0549-89D0-5ECCBDEC7438}" dt="2024-05-23T15:00:46.638" v="357" actId="20577"/>
        <pc:sldMkLst>
          <pc:docMk/>
          <pc:sldMk cId="2792543938" sldId="260"/>
        </pc:sldMkLst>
        <pc:spChg chg="mod">
          <ac:chgData name="Niloofar Hosseini" userId="eb3e3110-2622-43cd-88f0-a4c46bd91734" providerId="ADAL" clId="{2A06702A-8B81-0549-89D0-5ECCBDEC7438}" dt="2024-05-23T15:00:46.638" v="357" actId="20577"/>
          <ac:spMkLst>
            <pc:docMk/>
            <pc:sldMk cId="2792543938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A06702A-8B81-0549-89D0-5ECCBDEC7438}" dt="2024-05-23T15:00:51.793" v="358" actId="2696"/>
        <pc:sldMkLst>
          <pc:docMk/>
          <pc:sldMk cId="4043734766" sldId="261"/>
        </pc:sldMkLst>
      </pc:sldChg>
      <pc:sldChg chg="del">
        <pc:chgData name="Niloofar Hosseini" userId="eb3e3110-2622-43cd-88f0-a4c46bd91734" providerId="ADAL" clId="{2A06702A-8B81-0549-89D0-5ECCBDEC7438}" dt="2024-05-23T15:00:51.856" v="359" actId="2696"/>
        <pc:sldMkLst>
          <pc:docMk/>
          <pc:sldMk cId="2133488757" sldId="262"/>
        </pc:sldMkLst>
      </pc:sldChg>
      <pc:sldChg chg="del">
        <pc:chgData name="Niloofar Hosseini" userId="eb3e3110-2622-43cd-88f0-a4c46bd91734" providerId="ADAL" clId="{2A06702A-8B81-0549-89D0-5ECCBDEC7438}" dt="2024-05-23T15:00:51.991" v="360" actId="2696"/>
        <pc:sldMkLst>
          <pc:docMk/>
          <pc:sldMk cId="3939873008" sldId="263"/>
        </pc:sldMkLst>
      </pc:sldChg>
      <pc:sldChg chg="del">
        <pc:chgData name="Niloofar Hosseini" userId="eb3e3110-2622-43cd-88f0-a4c46bd91734" providerId="ADAL" clId="{2A06702A-8B81-0549-89D0-5ECCBDEC7438}" dt="2024-05-23T15:00:52.116" v="361" actId="2696"/>
        <pc:sldMkLst>
          <pc:docMk/>
          <pc:sldMk cId="3482810069" sldId="264"/>
        </pc:sldMkLst>
      </pc:sldChg>
      <pc:sldChg chg="del">
        <pc:chgData name="Niloofar Hosseini" userId="eb3e3110-2622-43cd-88f0-a4c46bd91734" providerId="ADAL" clId="{2A06702A-8B81-0549-89D0-5ECCBDEC7438}" dt="2024-05-23T15:00:52.231" v="362" actId="2696"/>
        <pc:sldMkLst>
          <pc:docMk/>
          <pc:sldMk cId="2744982482" sldId="265"/>
        </pc:sldMkLst>
      </pc:sldChg>
      <pc:sldChg chg="del">
        <pc:chgData name="Niloofar Hosseini" userId="eb3e3110-2622-43cd-88f0-a4c46bd91734" providerId="ADAL" clId="{2A06702A-8B81-0549-89D0-5ECCBDEC7438}" dt="2024-05-23T15:00:52.352" v="363" actId="2696"/>
        <pc:sldMkLst>
          <pc:docMk/>
          <pc:sldMk cId="2547533554" sldId="266"/>
        </pc:sldMkLst>
      </pc:sldChg>
      <pc:sldChg chg="del">
        <pc:chgData name="Niloofar Hosseini" userId="eb3e3110-2622-43cd-88f0-a4c46bd91734" providerId="ADAL" clId="{2A06702A-8B81-0549-89D0-5ECCBDEC7438}" dt="2024-05-23T15:00:52.488" v="364" actId="2696"/>
        <pc:sldMkLst>
          <pc:docMk/>
          <pc:sldMk cId="4121026990" sldId="267"/>
        </pc:sldMkLst>
      </pc:sldChg>
      <pc:sldChg chg="del">
        <pc:chgData name="Niloofar Hosseini" userId="eb3e3110-2622-43cd-88f0-a4c46bd91734" providerId="ADAL" clId="{2A06702A-8B81-0549-89D0-5ECCBDEC7438}" dt="2024-05-23T15:00:53.234" v="365" actId="2696"/>
        <pc:sldMkLst>
          <pc:docMk/>
          <pc:sldMk cId="2282011319" sldId="268"/>
        </pc:sldMkLst>
      </pc:sldChg>
      <pc:sldChg chg="setBg">
        <pc:chgData name="Niloofar Hosseini" userId="eb3e3110-2622-43cd-88f0-a4c46bd91734" providerId="ADAL" clId="{2A06702A-8B81-0549-89D0-5ECCBDEC7438}" dt="2024-05-23T14:56:53.316" v="6"/>
        <pc:sldMkLst>
          <pc:docMk/>
          <pc:sldMk cId="2337611665" sldId="269"/>
        </pc:sldMkLst>
      </pc:sldChg>
      <pc:sldChg chg="setBg">
        <pc:chgData name="Niloofar Hosseini" userId="eb3e3110-2622-43cd-88f0-a4c46bd91734" providerId="ADAL" clId="{2A06702A-8B81-0549-89D0-5ECCBDEC7438}" dt="2024-05-23T14:56:48.773" v="4"/>
        <pc:sldMkLst>
          <pc:docMk/>
          <pc:sldMk cId="4161930880" sldId="270"/>
        </pc:sldMkLst>
      </pc:sldChg>
      <pc:sldChg chg="modSp add mod">
        <pc:chgData name="Niloofar Hosseini" userId="eb3e3110-2622-43cd-88f0-a4c46bd91734" providerId="ADAL" clId="{2A06702A-8B81-0549-89D0-5ECCBDEC7438}" dt="2024-05-23T15:01:09.130" v="386" actId="20577"/>
        <pc:sldMkLst>
          <pc:docMk/>
          <pc:sldMk cId="1424894911" sldId="271"/>
        </pc:sldMkLst>
        <pc:spChg chg="mod">
          <ac:chgData name="Niloofar Hosseini" userId="eb3e3110-2622-43cd-88f0-a4c46bd91734" providerId="ADAL" clId="{2A06702A-8B81-0549-89D0-5ECCBDEC7438}" dt="2024-05-23T15:01:09.130" v="386" actId="20577"/>
          <ac:spMkLst>
            <pc:docMk/>
            <pc:sldMk cId="1424894911" sldId="271"/>
            <ac:spMk id="4" creationId="{00000000-0000-0000-0000-000000000000}"/>
          </ac:spMkLst>
        </pc:spChg>
      </pc:sldChg>
      <pc:sldChg chg="modSp add mod replId">
        <pc:chgData name="Niloofar Hosseini" userId="eb3e3110-2622-43cd-88f0-a4c46bd91734" providerId="ADAL" clId="{2A06702A-8B81-0549-89D0-5ECCBDEC7438}" dt="2024-05-23T15:01:29.581" v="405"/>
        <pc:sldMkLst>
          <pc:docMk/>
          <pc:sldMk cId="1127112946" sldId="272"/>
        </pc:sldMkLst>
        <pc:spChg chg="mod">
          <ac:chgData name="Niloofar Hosseini" userId="eb3e3110-2622-43cd-88f0-a4c46bd91734" providerId="ADAL" clId="{2A06702A-8B81-0549-89D0-5ECCBDEC7438}" dt="2024-05-23T15:01:29.581" v="405"/>
          <ac:spMkLst>
            <pc:docMk/>
            <pc:sldMk cId="1127112946" sldId="272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2A06702A-8B81-0549-89D0-5ECCBDEC7438}" dt="2024-05-23T15:00:56.199" v="366" actId="2890"/>
        <pc:sldMkLst>
          <pc:docMk/>
          <pc:sldMk cId="2870113787" sldId="273"/>
        </pc:sldMkLst>
      </pc:sldChg>
      <pc:sldChg chg="add del ord">
        <pc:chgData name="Niloofar Hosseini" userId="eb3e3110-2622-43cd-88f0-a4c46bd91734" providerId="ADAL" clId="{2A06702A-8B81-0549-89D0-5ECCBDEC7438}" dt="2024-05-23T15:01:41.294" v="408" actId="2696"/>
        <pc:sldMkLst>
          <pc:docMk/>
          <pc:sldMk cId="3627796417" sldId="274"/>
        </pc:sldMkLst>
      </pc:sldChg>
      <pc:sldChg chg="modSp add mod">
        <pc:chgData name="Niloofar Hosseini" userId="eb3e3110-2622-43cd-88f0-a4c46bd91734" providerId="ADAL" clId="{2A06702A-8B81-0549-89D0-5ECCBDEC7438}" dt="2024-05-23T15:02:13.484" v="472" actId="20577"/>
        <pc:sldMkLst>
          <pc:docMk/>
          <pc:sldMk cId="4162321830" sldId="274"/>
        </pc:sldMkLst>
        <pc:spChg chg="mod">
          <ac:chgData name="Niloofar Hosseini" userId="eb3e3110-2622-43cd-88f0-a4c46bd91734" providerId="ADAL" clId="{2A06702A-8B81-0549-89D0-5ECCBDEC7438}" dt="2024-05-23T15:02:13.484" v="472" actId="20577"/>
          <ac:spMkLst>
            <pc:docMk/>
            <pc:sldMk cId="4162321830" sldId="274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2A06702A-8B81-0549-89D0-5ECCBDEC7438}" dt="2024-05-23T15:02:22.878" v="495" actId="20577"/>
        <pc:sldMkLst>
          <pc:docMk/>
          <pc:sldMk cId="3663606824" sldId="275"/>
        </pc:sldMkLst>
        <pc:spChg chg="mod">
          <ac:chgData name="Niloofar Hosseini" userId="eb3e3110-2622-43cd-88f0-a4c46bd91734" providerId="ADAL" clId="{2A06702A-8B81-0549-89D0-5ECCBDEC7438}" dt="2024-05-23T15:02:22.878" v="495" actId="20577"/>
          <ac:spMkLst>
            <pc:docMk/>
            <pc:sldMk cId="3663606824" sldId="275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2A06702A-8B81-0549-89D0-5ECCBDEC7438}" dt="2024-05-23T15:02:28.029" v="497" actId="20578"/>
        <pc:sldMkLst>
          <pc:docMk/>
          <pc:sldMk cId="635926027" sldId="276"/>
        </pc:sldMkLst>
      </pc:sldChg>
      <pc:sldMasterChg chg="setBg modSldLayout">
        <pc:chgData name="Niloofar Hosseini" userId="eb3e3110-2622-43cd-88f0-a4c46bd91734" providerId="ADAL" clId="{2A06702A-8B81-0549-89D0-5ECCBDEC7438}" dt="2024-05-23T14:56:43.020" v="2"/>
        <pc:sldMasterMkLst>
          <pc:docMk/>
          <pc:sldMasterMk cId="3901979861" sldId="2147483648"/>
        </pc:sldMasterMkLst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2585318516" sldId="2147483649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2036099039" sldId="2147483650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4197277473" sldId="2147483651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698483261" sldId="2147483652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666242429" sldId="2147483653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3040367759" sldId="2147483654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3140208733" sldId="2147483655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3983484051" sldId="2147483656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2827313434" sldId="2147483657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4103978423" sldId="2147483658"/>
          </pc:sldLayoutMkLst>
        </pc:sldLayoutChg>
        <pc:sldLayoutChg chg="setBg">
          <pc:chgData name="Niloofar Hosseini" userId="eb3e3110-2622-43cd-88f0-a4c46bd91734" providerId="ADAL" clId="{2A06702A-8B81-0549-89D0-5ECCBDEC7438}" dt="2024-05-23T14:56:43.020" v="2"/>
          <pc:sldLayoutMkLst>
            <pc:docMk/>
            <pc:sldMasterMk cId="3901979861" sldId="2147483648"/>
            <pc:sldLayoutMk cId="7959468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787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26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40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87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204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938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059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81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98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84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151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05E52-530B-4932-A228-AAF11F3FEBB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9BAE6-8518-448D-8D3C-79DB3F4E2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4425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930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776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92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611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بینم من افتادن شیطان را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خدا جلال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بینم من افتادن شیطان را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خدا آمین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567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3134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سوی راست شیطان سقوط نموده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سوی چپ شیطان سقوط نموده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سوی پیش شیطان سقوط نموده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پشت سر شیطان سقوط نموده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937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776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543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بینم من پیروزی عیسی را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خدا جلال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بینم من پیروزی عیسی را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خدا آمین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89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3134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سوی راست عیسی من پیروزی است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سوی چپ عیسی من پیروزی است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سوی پیش عیسی من پیروزی است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نگرم پشت سر عیسی من پیروزی است</a:t>
            </a: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112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776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113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2386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 شیطان مغلوب است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 شیطان مغلوب است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21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2386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 عیسی پیروز است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 عیسی پیروز است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606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146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2019-12-02T15:35:36Z</dcterms:created>
  <dcterms:modified xsi:type="dcterms:W3CDTF">2025-05-01T15:56:10Z</dcterms:modified>
</cp:coreProperties>
</file>