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12"/>
  </p:notesMasterIdLst>
  <p:sldIdLst>
    <p:sldId id="271" r:id="rId2"/>
    <p:sldId id="256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66" r:id="rId11"/>
  </p:sldIdLst>
  <p:sldSz cx="12192000" cy="6858000"/>
  <p:notesSz cx="6858000" cy="9144000"/>
  <p:embeddedFontLst>
    <p:embeddedFont>
      <p:font typeface="Century Gothic" panose="020B0502020202020204" pitchFamily="3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3815941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66913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287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2225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07BFC117-4C94-7BF3-7942-CD8298B83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2354A781-3555-7D95-4977-F4CC8D83F1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C3ED01DE-1E47-426D-02E3-B6A93948ED3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7775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66968328-2597-3D52-CF62-3BA6646F4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6CC6F234-4F19-F3B8-06BA-8EF029AAC6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3E1589EB-1B42-7E9F-966D-559706570D0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50463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79162E8B-41A4-05F6-D9FA-807F47BF0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9AB42543-210B-BE3A-0961-5C455806DBF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27ABD6EA-9706-7816-C94F-79EF09DD36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83825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4C4FECA0-3EB2-AF0B-7C11-4C2AFED91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8B1AD1B8-7377-8949-A43A-4872BFD377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0ABA212A-8A0B-7A6A-B5BB-401B48ABD1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96108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7E60D730-0830-0013-1A60-5AF3EC087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1FD127B5-DE10-5990-7100-0AD7C81C018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E6F0E3DC-89E0-BE13-A65F-6A1859600F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974801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ABB6B604-558A-AC51-9B69-EDBF1A2CB0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E6AA5637-73AE-3BF6-CEBE-31CB565DB7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2C6EF536-AD7F-72C4-071E-7C9FAB37F0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05868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1410C930-EFE2-52AA-2BA4-B3426A2F3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837801FF-4FB8-A969-1271-8F611914AA9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5C9F40C2-430B-21BF-A8D3-D2876184F6E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40524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067201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2949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79301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913139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875829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757397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024119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40187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577109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1439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04737058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601506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8533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8264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56140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مثل باران بهاری ای روح القدس ببار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تازه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کن باغ وجودم تا شوم پر برگ و بار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Mesle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barane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Bahari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bebar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Taze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baghe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vojudam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barg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bar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D6C431CD-8B63-3396-FC42-4AED64AF5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32394A1-6882-2430-1CAF-00F3072ADF93}"/>
              </a:ext>
            </a:extLst>
          </p:cNvPr>
          <p:cNvSpPr/>
          <p:nvPr/>
        </p:nvSpPr>
        <p:spPr>
          <a:xfrm>
            <a:off x="0" y="0"/>
            <a:ext cx="12191999" cy="56140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تا پر شوم از روح خدا از آتش پاک تو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میوه‌های بسیار آورم چون شاخه‌ی تاک تو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atashe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pake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Mivehaye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besyar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avaram chon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shakheye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take to</a:t>
            </a:r>
          </a:p>
        </p:txBody>
      </p:sp>
    </p:spTree>
    <p:extLst>
      <p:ext uri="{BB962C8B-B14F-4D97-AF65-F5344CB8AC3E}">
        <p14:creationId xmlns:p14="http://schemas.microsoft.com/office/powerpoint/2010/main" val="2175637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AB789C98-CAFD-8B99-3AB8-7CCAE79A6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A5123F8-23D1-029E-6F3E-D0B7DEAF3F7F}"/>
              </a:ext>
            </a:extLst>
          </p:cNvPr>
          <p:cNvSpPr/>
          <p:nvPr/>
        </p:nvSpPr>
        <p:spPr>
          <a:xfrm>
            <a:off x="0" y="0"/>
            <a:ext cx="12191999" cy="56140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گهگاه نفس و گاهی دنیا یا وسوسه‌ی شریر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می‌خواهند خشکم کنند عیسی رویت را از من مگیر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Gahgah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nafs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gahi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Donya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vasvaseye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sharir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Mikhahand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khoshkam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konand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magir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719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E25F7A42-E620-403C-6CB1-A95BE8E9E4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81513A4-51BD-B456-4E04-F8550BEA7B40}"/>
              </a:ext>
            </a:extLst>
          </p:cNvPr>
          <p:cNvSpPr/>
          <p:nvPr/>
        </p:nvSpPr>
        <p:spPr>
          <a:xfrm>
            <a:off x="0" y="0"/>
            <a:ext cx="12191999" cy="56140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مثل باران بهاری ای روح القدس ببار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تازه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کن باغ وجودم تا شوم پر برگ و بار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Mesle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barane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Bahari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bebar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Taze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baghe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vojudam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barg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bar</a:t>
            </a:r>
          </a:p>
        </p:txBody>
      </p:sp>
    </p:spTree>
    <p:extLst>
      <p:ext uri="{BB962C8B-B14F-4D97-AF65-F5344CB8AC3E}">
        <p14:creationId xmlns:p14="http://schemas.microsoft.com/office/powerpoint/2010/main" val="3147300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5A2FE303-9325-B593-43E8-3A1A644B5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C80139-3148-3A14-E974-06F007E753CE}"/>
              </a:ext>
            </a:extLst>
          </p:cNvPr>
          <p:cNvSpPr/>
          <p:nvPr/>
        </p:nvSpPr>
        <p:spPr>
          <a:xfrm>
            <a:off x="0" y="0"/>
            <a:ext cx="12191999" cy="56140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تا پر شوم از روح خدا از آتش پاک تو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میوه‌های بسیار آورم چون شاخه‌ی تاک تو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atashe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pake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Mivehaye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besyar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avaram chon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shakheye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take to</a:t>
            </a:r>
          </a:p>
        </p:txBody>
      </p:sp>
    </p:spTree>
    <p:extLst>
      <p:ext uri="{BB962C8B-B14F-4D97-AF65-F5344CB8AC3E}">
        <p14:creationId xmlns:p14="http://schemas.microsoft.com/office/powerpoint/2010/main" val="765811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1D1D80F4-C70D-513F-93A9-1939AD8CC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79ED63-0357-A8C9-F7B9-DEA507C6FC10}"/>
              </a:ext>
            </a:extLst>
          </p:cNvPr>
          <p:cNvSpPr/>
          <p:nvPr/>
        </p:nvSpPr>
        <p:spPr>
          <a:xfrm>
            <a:off x="0" y="0"/>
            <a:ext cx="12191999" cy="56140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محبت ، ایمان ، خوشی و حلم در من شکوفا نما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سلامتی ، فروتنی و یک عشق بی‌انتها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iman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khoshiyo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helm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shokufa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nama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Salamati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forutanio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yek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enteha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631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EE24D98C-4108-623D-548C-E63B84F60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96B6413-D789-F66A-4667-0E44CB9EDDE8}"/>
              </a:ext>
            </a:extLst>
          </p:cNvPr>
          <p:cNvSpPr/>
          <p:nvPr/>
        </p:nvSpPr>
        <p:spPr>
          <a:xfrm>
            <a:off x="0" y="0"/>
            <a:ext cx="12191999" cy="56140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مثل باران بهاری ای روح القدس ببار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تازه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کن باغ وجودم تا شوم پر برگ و بار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Mesle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barane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Bahari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bebar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Taze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baghe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vojudam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barg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bar</a:t>
            </a:r>
          </a:p>
        </p:txBody>
      </p:sp>
    </p:spTree>
    <p:extLst>
      <p:ext uri="{BB962C8B-B14F-4D97-AF65-F5344CB8AC3E}">
        <p14:creationId xmlns:p14="http://schemas.microsoft.com/office/powerpoint/2010/main" val="3018761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BAC5372D-6AAC-FA66-D1A7-00F95285A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DFACD9-90C7-D181-B27E-41FCCAA4D07B}"/>
              </a:ext>
            </a:extLst>
          </p:cNvPr>
          <p:cNvSpPr/>
          <p:nvPr/>
        </p:nvSpPr>
        <p:spPr>
          <a:xfrm>
            <a:off x="0" y="0"/>
            <a:ext cx="12191999" cy="56140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تا پر شوم از روح خدا از آتش پاک تو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میوه‌های بسیار آورم چون شاخه‌ی تاک تو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atashe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pake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Mivehaye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besyar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avaram chon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shakheye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take to</a:t>
            </a:r>
          </a:p>
        </p:txBody>
      </p:sp>
    </p:spTree>
    <p:extLst>
      <p:ext uri="{BB962C8B-B14F-4D97-AF65-F5344CB8AC3E}">
        <p14:creationId xmlns:p14="http://schemas.microsoft.com/office/powerpoint/2010/main" val="2069368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</TotalTime>
  <Words>267</Words>
  <Application>Microsoft Office PowerPoint</Application>
  <PresentationFormat>Widescreen</PresentationFormat>
  <Paragraphs>48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Century Gothic</vt:lpstr>
      <vt:lpstr>Times New Roman</vt:lpstr>
      <vt:lpstr>Calibri</vt:lpstr>
      <vt:lpstr>Arial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10</cp:revision>
  <dcterms:modified xsi:type="dcterms:W3CDTF">2026-03-12T15:26:22Z</dcterms:modified>
</cp:coreProperties>
</file>