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8" r:id="rId4"/>
    <p:sldId id="264" r:id="rId5"/>
    <p:sldId id="265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19EC4EB6-16CD-4047-829D-15107BBFB8B7}"/>
    <pc:docChg chg="undo custSel addSld delSld modSld sldOrd modMainMaster">
      <pc:chgData name="Niloofar Hosseini" userId="eb3e3110-2622-43cd-88f0-a4c46bd91734" providerId="ADAL" clId="{19EC4EB6-16CD-4047-829D-15107BBFB8B7}" dt="2024-05-23T14:49:28.671" v="328" actId="20578"/>
      <pc:docMkLst>
        <pc:docMk/>
      </pc:docMkLst>
      <pc:sldChg chg="addSp delSp modSp mod setBg">
        <pc:chgData name="Niloofar Hosseini" userId="eb3e3110-2622-43cd-88f0-a4c46bd91734" providerId="ADAL" clId="{19EC4EB6-16CD-4047-829D-15107BBFB8B7}" dt="2024-05-23T14:47:43.193" v="161"/>
        <pc:sldMkLst>
          <pc:docMk/>
          <pc:sldMk cId="3338736309" sldId="256"/>
        </pc:sldMkLst>
        <pc:spChg chg="add del mod">
          <ac:chgData name="Niloofar Hosseini" userId="eb3e3110-2622-43cd-88f0-a4c46bd91734" providerId="ADAL" clId="{19EC4EB6-16CD-4047-829D-15107BBFB8B7}" dt="2024-05-23T14:47:43.193" v="161"/>
          <ac:spMkLst>
            <pc:docMk/>
            <pc:sldMk cId="3338736309" sldId="256"/>
            <ac:spMk id="2" creationId="{8D00F7E2-FC5E-6C8B-6833-D0DA7697D118}"/>
          </ac:spMkLst>
        </pc:spChg>
        <pc:spChg chg="mod">
          <ac:chgData name="Niloofar Hosseini" userId="eb3e3110-2622-43cd-88f0-a4c46bd91734" providerId="ADAL" clId="{19EC4EB6-16CD-4047-829D-15107BBFB8B7}" dt="2024-05-23T14:47:36.436" v="158" actId="20577"/>
          <ac:spMkLst>
            <pc:docMk/>
            <pc:sldMk cId="3338736309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19EC4EB6-16CD-4047-829D-15107BBFB8B7}" dt="2024-05-23T14:47:42.875" v="159" actId="2696"/>
        <pc:sldMkLst>
          <pc:docMk/>
          <pc:sldMk cId="2284117530" sldId="257"/>
        </pc:sldMkLst>
      </pc:sldChg>
      <pc:sldChg chg="modSp mod">
        <pc:chgData name="Niloofar Hosseini" userId="eb3e3110-2622-43cd-88f0-a4c46bd91734" providerId="ADAL" clId="{19EC4EB6-16CD-4047-829D-15107BBFB8B7}" dt="2024-05-23T14:48:25.554" v="188" actId="20577"/>
        <pc:sldMkLst>
          <pc:docMk/>
          <pc:sldMk cId="2862371413" sldId="258"/>
        </pc:sldMkLst>
        <pc:spChg chg="mod">
          <ac:chgData name="Niloofar Hosseini" userId="eb3e3110-2622-43cd-88f0-a4c46bd91734" providerId="ADAL" clId="{19EC4EB6-16CD-4047-829D-15107BBFB8B7}" dt="2024-05-23T14:48:25.554" v="188" actId="20577"/>
          <ac:spMkLst>
            <pc:docMk/>
            <pc:sldMk cId="2862371413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19EC4EB6-16CD-4047-829D-15107BBFB8B7}" dt="2024-05-23T14:48:33.485" v="189" actId="2696"/>
        <pc:sldMkLst>
          <pc:docMk/>
          <pc:sldMk cId="906643729" sldId="259"/>
        </pc:sldMkLst>
      </pc:sldChg>
      <pc:sldChg chg="del">
        <pc:chgData name="Niloofar Hosseini" userId="eb3e3110-2622-43cd-88f0-a4c46bd91734" providerId="ADAL" clId="{19EC4EB6-16CD-4047-829D-15107BBFB8B7}" dt="2024-05-23T14:49:25.076" v="325" actId="2696"/>
        <pc:sldMkLst>
          <pc:docMk/>
          <pc:sldMk cId="2012197003" sldId="260"/>
        </pc:sldMkLst>
      </pc:sldChg>
      <pc:sldChg chg="del">
        <pc:chgData name="Niloofar Hosseini" userId="eb3e3110-2622-43cd-88f0-a4c46bd91734" providerId="ADAL" clId="{19EC4EB6-16CD-4047-829D-15107BBFB8B7}" dt="2024-05-23T14:49:26.189" v="326" actId="2696"/>
        <pc:sldMkLst>
          <pc:docMk/>
          <pc:sldMk cId="2114932539" sldId="261"/>
        </pc:sldMkLst>
      </pc:sldChg>
      <pc:sldChg chg="setBg">
        <pc:chgData name="Niloofar Hosseini" userId="eb3e3110-2622-43cd-88f0-a4c46bd91734" providerId="ADAL" clId="{19EC4EB6-16CD-4047-829D-15107BBFB8B7}" dt="2024-05-23T14:46:23.220" v="43"/>
        <pc:sldMkLst>
          <pc:docMk/>
          <pc:sldMk cId="1584128691" sldId="262"/>
        </pc:sldMkLst>
      </pc:sldChg>
      <pc:sldChg chg="setBg">
        <pc:chgData name="Niloofar Hosseini" userId="eb3e3110-2622-43cd-88f0-a4c46bd91734" providerId="ADAL" clId="{19EC4EB6-16CD-4047-829D-15107BBFB8B7}" dt="2024-05-23T14:46:18.492" v="41"/>
        <pc:sldMkLst>
          <pc:docMk/>
          <pc:sldMk cId="4152690662" sldId="263"/>
        </pc:sldMkLst>
      </pc:sldChg>
      <pc:sldChg chg="modSp add mod ord">
        <pc:chgData name="Niloofar Hosseini" userId="eb3e3110-2622-43cd-88f0-a4c46bd91734" providerId="ADAL" clId="{19EC4EB6-16CD-4047-829D-15107BBFB8B7}" dt="2024-05-23T14:49:18.978" v="324" actId="20577"/>
        <pc:sldMkLst>
          <pc:docMk/>
          <pc:sldMk cId="210621219" sldId="264"/>
        </pc:sldMkLst>
        <pc:spChg chg="mod">
          <ac:chgData name="Niloofar Hosseini" userId="eb3e3110-2622-43cd-88f0-a4c46bd91734" providerId="ADAL" clId="{19EC4EB6-16CD-4047-829D-15107BBFB8B7}" dt="2024-05-23T14:49:18.978" v="324" actId="20577"/>
          <ac:spMkLst>
            <pc:docMk/>
            <pc:sldMk cId="210621219" sldId="264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19EC4EB6-16CD-4047-829D-15107BBFB8B7}" dt="2024-05-23T14:49:28.671" v="328" actId="20578"/>
        <pc:sldMkLst>
          <pc:docMk/>
          <pc:sldMk cId="1994488352" sldId="265"/>
        </pc:sldMkLst>
      </pc:sldChg>
      <pc:sldMasterChg chg="setBg modSldLayout">
        <pc:chgData name="Niloofar Hosseini" userId="eb3e3110-2622-43cd-88f0-a4c46bd91734" providerId="ADAL" clId="{19EC4EB6-16CD-4047-829D-15107BBFB8B7}" dt="2024-05-23T14:46:08.973" v="39"/>
        <pc:sldMasterMkLst>
          <pc:docMk/>
          <pc:sldMasterMk cId="1694194604" sldId="2147483648"/>
        </pc:sldMasterMkLst>
        <pc:sldLayoutChg chg="setBg">
          <pc:chgData name="Niloofar Hosseini" userId="eb3e3110-2622-43cd-88f0-a4c46bd91734" providerId="ADAL" clId="{19EC4EB6-16CD-4047-829D-15107BBFB8B7}" dt="2024-05-23T14:46:08.973" v="39"/>
          <pc:sldLayoutMkLst>
            <pc:docMk/>
            <pc:sldMasterMk cId="1694194604" sldId="2147483648"/>
            <pc:sldLayoutMk cId="570326144" sldId="2147483649"/>
          </pc:sldLayoutMkLst>
        </pc:sldLayoutChg>
        <pc:sldLayoutChg chg="setBg">
          <pc:chgData name="Niloofar Hosseini" userId="eb3e3110-2622-43cd-88f0-a4c46bd91734" providerId="ADAL" clId="{19EC4EB6-16CD-4047-829D-15107BBFB8B7}" dt="2024-05-23T14:46:08.973" v="39"/>
          <pc:sldLayoutMkLst>
            <pc:docMk/>
            <pc:sldMasterMk cId="1694194604" sldId="2147483648"/>
            <pc:sldLayoutMk cId="323163277" sldId="2147483650"/>
          </pc:sldLayoutMkLst>
        </pc:sldLayoutChg>
        <pc:sldLayoutChg chg="setBg">
          <pc:chgData name="Niloofar Hosseini" userId="eb3e3110-2622-43cd-88f0-a4c46bd91734" providerId="ADAL" clId="{19EC4EB6-16CD-4047-829D-15107BBFB8B7}" dt="2024-05-23T14:46:08.973" v="39"/>
          <pc:sldLayoutMkLst>
            <pc:docMk/>
            <pc:sldMasterMk cId="1694194604" sldId="2147483648"/>
            <pc:sldLayoutMk cId="2117362672" sldId="2147483651"/>
          </pc:sldLayoutMkLst>
        </pc:sldLayoutChg>
        <pc:sldLayoutChg chg="setBg">
          <pc:chgData name="Niloofar Hosseini" userId="eb3e3110-2622-43cd-88f0-a4c46bd91734" providerId="ADAL" clId="{19EC4EB6-16CD-4047-829D-15107BBFB8B7}" dt="2024-05-23T14:46:08.973" v="39"/>
          <pc:sldLayoutMkLst>
            <pc:docMk/>
            <pc:sldMasterMk cId="1694194604" sldId="2147483648"/>
            <pc:sldLayoutMk cId="3006264935" sldId="2147483652"/>
          </pc:sldLayoutMkLst>
        </pc:sldLayoutChg>
        <pc:sldLayoutChg chg="setBg">
          <pc:chgData name="Niloofar Hosseini" userId="eb3e3110-2622-43cd-88f0-a4c46bd91734" providerId="ADAL" clId="{19EC4EB6-16CD-4047-829D-15107BBFB8B7}" dt="2024-05-23T14:46:08.973" v="39"/>
          <pc:sldLayoutMkLst>
            <pc:docMk/>
            <pc:sldMasterMk cId="1694194604" sldId="2147483648"/>
            <pc:sldLayoutMk cId="1091428184" sldId="2147483653"/>
          </pc:sldLayoutMkLst>
        </pc:sldLayoutChg>
        <pc:sldLayoutChg chg="setBg">
          <pc:chgData name="Niloofar Hosseini" userId="eb3e3110-2622-43cd-88f0-a4c46bd91734" providerId="ADAL" clId="{19EC4EB6-16CD-4047-829D-15107BBFB8B7}" dt="2024-05-23T14:46:08.973" v="39"/>
          <pc:sldLayoutMkLst>
            <pc:docMk/>
            <pc:sldMasterMk cId="1694194604" sldId="2147483648"/>
            <pc:sldLayoutMk cId="1335375886" sldId="2147483654"/>
          </pc:sldLayoutMkLst>
        </pc:sldLayoutChg>
        <pc:sldLayoutChg chg="setBg">
          <pc:chgData name="Niloofar Hosseini" userId="eb3e3110-2622-43cd-88f0-a4c46bd91734" providerId="ADAL" clId="{19EC4EB6-16CD-4047-829D-15107BBFB8B7}" dt="2024-05-23T14:46:08.973" v="39"/>
          <pc:sldLayoutMkLst>
            <pc:docMk/>
            <pc:sldMasterMk cId="1694194604" sldId="2147483648"/>
            <pc:sldLayoutMk cId="1128023362" sldId="2147483655"/>
          </pc:sldLayoutMkLst>
        </pc:sldLayoutChg>
        <pc:sldLayoutChg chg="setBg">
          <pc:chgData name="Niloofar Hosseini" userId="eb3e3110-2622-43cd-88f0-a4c46bd91734" providerId="ADAL" clId="{19EC4EB6-16CD-4047-829D-15107BBFB8B7}" dt="2024-05-23T14:46:08.973" v="39"/>
          <pc:sldLayoutMkLst>
            <pc:docMk/>
            <pc:sldMasterMk cId="1694194604" sldId="2147483648"/>
            <pc:sldLayoutMk cId="3873955734" sldId="2147483656"/>
          </pc:sldLayoutMkLst>
        </pc:sldLayoutChg>
        <pc:sldLayoutChg chg="setBg">
          <pc:chgData name="Niloofar Hosseini" userId="eb3e3110-2622-43cd-88f0-a4c46bd91734" providerId="ADAL" clId="{19EC4EB6-16CD-4047-829D-15107BBFB8B7}" dt="2024-05-23T14:46:08.973" v="39"/>
          <pc:sldLayoutMkLst>
            <pc:docMk/>
            <pc:sldMasterMk cId="1694194604" sldId="2147483648"/>
            <pc:sldLayoutMk cId="1121892439" sldId="2147483657"/>
          </pc:sldLayoutMkLst>
        </pc:sldLayoutChg>
        <pc:sldLayoutChg chg="setBg">
          <pc:chgData name="Niloofar Hosseini" userId="eb3e3110-2622-43cd-88f0-a4c46bd91734" providerId="ADAL" clId="{19EC4EB6-16CD-4047-829D-15107BBFB8B7}" dt="2024-05-23T14:46:08.973" v="39"/>
          <pc:sldLayoutMkLst>
            <pc:docMk/>
            <pc:sldMasterMk cId="1694194604" sldId="2147483648"/>
            <pc:sldLayoutMk cId="878265920" sldId="2147483658"/>
          </pc:sldLayoutMkLst>
        </pc:sldLayoutChg>
        <pc:sldLayoutChg chg="setBg">
          <pc:chgData name="Niloofar Hosseini" userId="eb3e3110-2622-43cd-88f0-a4c46bd91734" providerId="ADAL" clId="{19EC4EB6-16CD-4047-829D-15107BBFB8B7}" dt="2024-05-23T14:46:08.973" v="39"/>
          <pc:sldLayoutMkLst>
            <pc:docMk/>
            <pc:sldMasterMk cId="1694194604" sldId="2147483648"/>
            <pc:sldLayoutMk cId="371790358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4424-D1B0-41A6-B69F-85B323542C63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79697-3CBD-4422-B59A-1BD60FAC935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5313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4424-D1B0-41A6-B69F-85B323542C63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79697-3CBD-4422-B59A-1BD60FAC935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7495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4424-D1B0-41A6-B69F-85B323542C63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79697-3CBD-4422-B59A-1BD60FAC935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7277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4424-D1B0-41A6-B69F-85B323542C63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79697-3CBD-4422-B59A-1BD60FAC935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191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4424-D1B0-41A6-B69F-85B323542C63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79697-3CBD-4422-B59A-1BD60FAC935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4240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4424-D1B0-41A6-B69F-85B323542C63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79697-3CBD-4422-B59A-1BD60FAC935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0644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4424-D1B0-41A6-B69F-85B323542C63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79697-3CBD-4422-B59A-1BD60FAC935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7263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4424-D1B0-41A6-B69F-85B323542C63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79697-3CBD-4422-B59A-1BD60FAC935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1745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4424-D1B0-41A6-B69F-85B323542C63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79697-3CBD-4422-B59A-1BD60FAC935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280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4424-D1B0-41A6-B69F-85B323542C63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79697-3CBD-4422-B59A-1BD60FAC935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393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4424-D1B0-41A6-B69F-85B323542C63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79697-3CBD-4422-B59A-1BD60FAC935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294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24424-D1B0-41A6-B69F-85B323542C63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79697-3CBD-4422-B59A-1BD60FAC935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60831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2690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697844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مهر تو عجیب است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تغییرناپذیر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است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مانندِ یک صخره</a:t>
            </a:r>
            <a:r>
              <a:rPr lang="en-US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ثابت و محکم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مهر تو عمیق است باعث تشویق است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فشار و تنگی حامی من است</a:t>
            </a:r>
          </a:p>
          <a:p>
            <a:pPr algn="ctr" rtl="1">
              <a:lnSpc>
                <a:spcPct val="150000"/>
              </a:lnSpc>
            </a:pP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38736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7764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هللویاه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مهرت سرایم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62371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697844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مهر عجیب تو در قلبم می جوشد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شادی عظیمی مرا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پُر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سازد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بینم رویت را نیکی و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نورت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سرود شادمانی قلبم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پُر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سازد</a:t>
            </a:r>
          </a:p>
          <a:p>
            <a:pPr algn="ctr" rtl="1">
              <a:lnSpc>
                <a:spcPct val="150000"/>
              </a:lnSpc>
            </a:pP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0621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7764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هللویاه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مهرت سرایم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94488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4128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69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2019-11-15T14:00:33Z</dcterms:created>
  <dcterms:modified xsi:type="dcterms:W3CDTF">2025-05-01T15:43:00Z</dcterms:modified>
</cp:coreProperties>
</file>