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8"/>
  </p:notesMasterIdLst>
  <p:sldIdLst>
    <p:sldId id="265" r:id="rId2"/>
    <p:sldId id="256" r:id="rId3"/>
    <p:sldId id="268" r:id="rId4"/>
    <p:sldId id="269" r:id="rId5"/>
    <p:sldId id="270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35"/>
    <p:restoredTop sz="94719"/>
  </p:normalViewPr>
  <p:slideViewPr>
    <p:cSldViewPr snapToGrid="0">
      <p:cViewPr varScale="1">
        <p:scale>
          <a:sx n="81" d="100"/>
          <a:sy n="81" d="100"/>
        </p:scale>
        <p:origin x="57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F2E22755-F87E-BB4A-A0D1-C8AA0B1D3FF3}"/>
    <pc:docChg chg="undo custSel addSld delSld modSld sldOrd modMainMaster">
      <pc:chgData name="Niloofar Hosseini" userId="eb3e3110-2622-43cd-88f0-a4c46bd91734" providerId="ADAL" clId="{F2E22755-F87E-BB4A-A0D1-C8AA0B1D3FF3}" dt="2024-05-23T14:36:17.800" v="406" actId="2696"/>
      <pc:docMkLst>
        <pc:docMk/>
      </pc:docMkLst>
      <pc:sldChg chg="addSp delSp modSp mod setBg">
        <pc:chgData name="Niloofar Hosseini" userId="eb3e3110-2622-43cd-88f0-a4c46bd91734" providerId="ADAL" clId="{F2E22755-F87E-BB4A-A0D1-C8AA0B1D3FF3}" dt="2024-05-23T14:34:35.145" v="173" actId="403"/>
        <pc:sldMkLst>
          <pc:docMk/>
          <pc:sldMk cId="0" sldId="256"/>
        </pc:sldMkLst>
        <pc:spChg chg="add del mod">
          <ac:chgData name="Niloofar Hosseini" userId="eb3e3110-2622-43cd-88f0-a4c46bd91734" providerId="ADAL" clId="{F2E22755-F87E-BB4A-A0D1-C8AA0B1D3FF3}" dt="2024-05-23T14:31:54.750" v="37"/>
          <ac:spMkLst>
            <pc:docMk/>
            <pc:sldMk cId="0" sldId="256"/>
            <ac:spMk id="2" creationId="{C8012594-5C60-7BB8-DF6C-DC9F1B48A88F}"/>
          </ac:spMkLst>
        </pc:spChg>
        <pc:spChg chg="add del mod">
          <ac:chgData name="Niloofar Hosseini" userId="eb3e3110-2622-43cd-88f0-a4c46bd91734" providerId="ADAL" clId="{F2E22755-F87E-BB4A-A0D1-C8AA0B1D3FF3}" dt="2024-05-23T14:31:59.754" v="38" actId="478"/>
          <ac:spMkLst>
            <pc:docMk/>
            <pc:sldMk cId="0" sldId="256"/>
            <ac:spMk id="4" creationId="{E77C09FA-DE9B-F4C9-EC2B-21D6F5035FB3}"/>
          </ac:spMkLst>
        </pc:spChg>
        <pc:spChg chg="add mod">
          <ac:chgData name="Niloofar Hosseini" userId="eb3e3110-2622-43cd-88f0-a4c46bd91734" providerId="ADAL" clId="{F2E22755-F87E-BB4A-A0D1-C8AA0B1D3FF3}" dt="2024-05-23T14:34:35.145" v="173" actId="403"/>
          <ac:spMkLst>
            <pc:docMk/>
            <pc:sldMk cId="0" sldId="256"/>
            <ac:spMk id="5" creationId="{4F14B63D-CE2F-5851-2107-EFC4918F8CD3}"/>
          </ac:spMkLst>
        </pc:spChg>
        <pc:spChg chg="del mod">
          <ac:chgData name="Niloofar Hosseini" userId="eb3e3110-2622-43cd-88f0-a4c46bd91734" providerId="ADAL" clId="{F2E22755-F87E-BB4A-A0D1-C8AA0B1D3FF3}" dt="2024-05-23T14:31:54.280" v="35" actId="478"/>
          <ac:spMkLst>
            <pc:docMk/>
            <pc:sldMk cId="0" sldId="256"/>
            <ac:spMk id="84" creationId="{00000000-0000-0000-0000-000000000000}"/>
          </ac:spMkLst>
        </pc:spChg>
      </pc:sldChg>
      <pc:sldChg chg="modSp mod">
        <pc:chgData name="Niloofar Hosseini" userId="eb3e3110-2622-43cd-88f0-a4c46bd91734" providerId="ADAL" clId="{F2E22755-F87E-BB4A-A0D1-C8AA0B1D3FF3}" dt="2024-05-23T14:34:52.430" v="178" actId="403"/>
        <pc:sldMkLst>
          <pc:docMk/>
          <pc:sldMk cId="0" sldId="257"/>
        </pc:sldMkLst>
        <pc:spChg chg="mod">
          <ac:chgData name="Niloofar Hosseini" userId="eb3e3110-2622-43cd-88f0-a4c46bd91734" providerId="ADAL" clId="{F2E22755-F87E-BB4A-A0D1-C8AA0B1D3FF3}" dt="2024-05-23T14:34:52.430" v="178" actId="403"/>
          <ac:spMkLst>
            <pc:docMk/>
            <pc:sldMk cId="0" sldId="257"/>
            <ac:spMk id="89" creationId="{00000000-0000-0000-0000-000000000000}"/>
          </ac:spMkLst>
        </pc:spChg>
      </pc:sldChg>
      <pc:sldChg chg="del">
        <pc:chgData name="Niloofar Hosseini" userId="eb3e3110-2622-43cd-88f0-a4c46bd91734" providerId="ADAL" clId="{F2E22755-F87E-BB4A-A0D1-C8AA0B1D3FF3}" dt="2024-05-23T14:35:34.863" v="294" actId="2696"/>
        <pc:sldMkLst>
          <pc:docMk/>
          <pc:sldMk cId="0" sldId="258"/>
        </pc:sldMkLst>
      </pc:sldChg>
      <pc:sldChg chg="del">
        <pc:chgData name="Niloofar Hosseini" userId="eb3e3110-2622-43cd-88f0-a4c46bd91734" providerId="ADAL" clId="{F2E22755-F87E-BB4A-A0D1-C8AA0B1D3FF3}" dt="2024-05-23T14:36:17.324" v="405" actId="2696"/>
        <pc:sldMkLst>
          <pc:docMk/>
          <pc:sldMk cId="0" sldId="259"/>
        </pc:sldMkLst>
      </pc:sldChg>
      <pc:sldChg chg="del">
        <pc:chgData name="Niloofar Hosseini" userId="eb3e3110-2622-43cd-88f0-a4c46bd91734" providerId="ADAL" clId="{F2E22755-F87E-BB4A-A0D1-C8AA0B1D3FF3}" dt="2024-05-23T14:34:59.960" v="179" actId="2696"/>
        <pc:sldMkLst>
          <pc:docMk/>
          <pc:sldMk cId="3431306869" sldId="260"/>
        </pc:sldMkLst>
      </pc:sldChg>
      <pc:sldChg chg="del">
        <pc:chgData name="Niloofar Hosseini" userId="eb3e3110-2622-43cd-88f0-a4c46bd91734" providerId="ADAL" clId="{F2E22755-F87E-BB4A-A0D1-C8AA0B1D3FF3}" dt="2024-05-23T14:35:35.451" v="295" actId="2696"/>
        <pc:sldMkLst>
          <pc:docMk/>
          <pc:sldMk cId="1678540369" sldId="261"/>
        </pc:sldMkLst>
      </pc:sldChg>
      <pc:sldChg chg="del">
        <pc:chgData name="Niloofar Hosseini" userId="eb3e3110-2622-43cd-88f0-a4c46bd91734" providerId="ADAL" clId="{F2E22755-F87E-BB4A-A0D1-C8AA0B1D3FF3}" dt="2024-05-23T14:36:17.800" v="406" actId="2696"/>
        <pc:sldMkLst>
          <pc:docMk/>
          <pc:sldMk cId="3138459979" sldId="262"/>
        </pc:sldMkLst>
      </pc:sldChg>
      <pc:sldChg chg="setBg">
        <pc:chgData name="Niloofar Hosseini" userId="eb3e3110-2622-43cd-88f0-a4c46bd91734" providerId="ADAL" clId="{F2E22755-F87E-BB4A-A0D1-C8AA0B1D3FF3}" dt="2024-05-23T14:30:43.192" v="6"/>
        <pc:sldMkLst>
          <pc:docMk/>
          <pc:sldMk cId="3397545046" sldId="263"/>
        </pc:sldMkLst>
      </pc:sldChg>
      <pc:sldChg chg="setBg">
        <pc:chgData name="Niloofar Hosseini" userId="eb3e3110-2622-43cd-88f0-a4c46bd91734" providerId="ADAL" clId="{F2E22755-F87E-BB4A-A0D1-C8AA0B1D3FF3}" dt="2024-05-23T14:30:38.675" v="4"/>
        <pc:sldMkLst>
          <pc:docMk/>
          <pc:sldMk cId="3617438173" sldId="265"/>
        </pc:sldMkLst>
      </pc:sldChg>
      <pc:sldChg chg="modSp add mod ord">
        <pc:chgData name="Niloofar Hosseini" userId="eb3e3110-2622-43cd-88f0-a4c46bd91734" providerId="ADAL" clId="{F2E22755-F87E-BB4A-A0D1-C8AA0B1D3FF3}" dt="2024-05-23T14:35:30.387" v="293" actId="20577"/>
        <pc:sldMkLst>
          <pc:docMk/>
          <pc:sldMk cId="379475872" sldId="266"/>
        </pc:sldMkLst>
        <pc:spChg chg="mod">
          <ac:chgData name="Niloofar Hosseini" userId="eb3e3110-2622-43cd-88f0-a4c46bd91734" providerId="ADAL" clId="{F2E22755-F87E-BB4A-A0D1-C8AA0B1D3FF3}" dt="2024-05-23T14:35:30.387" v="293" actId="20577"/>
          <ac:spMkLst>
            <pc:docMk/>
            <pc:sldMk cId="379475872" sldId="266"/>
            <ac:spMk id="5" creationId="{4F14B63D-CE2F-5851-2107-EFC4918F8CD3}"/>
          </ac:spMkLst>
        </pc:spChg>
      </pc:sldChg>
      <pc:sldChg chg="modSp add mod ord">
        <pc:chgData name="Niloofar Hosseini" userId="eb3e3110-2622-43cd-88f0-a4c46bd91734" providerId="ADAL" clId="{F2E22755-F87E-BB4A-A0D1-C8AA0B1D3FF3}" dt="2024-05-23T14:36:13.686" v="404" actId="20577"/>
        <pc:sldMkLst>
          <pc:docMk/>
          <pc:sldMk cId="1589880349" sldId="267"/>
        </pc:sldMkLst>
        <pc:spChg chg="mod">
          <ac:chgData name="Niloofar Hosseini" userId="eb3e3110-2622-43cd-88f0-a4c46bd91734" providerId="ADAL" clId="{F2E22755-F87E-BB4A-A0D1-C8AA0B1D3FF3}" dt="2024-05-23T14:36:13.686" v="404" actId="20577"/>
          <ac:spMkLst>
            <pc:docMk/>
            <pc:sldMk cId="1589880349" sldId="267"/>
            <ac:spMk id="89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F2E22755-F87E-BB4A-A0D1-C8AA0B1D3FF3}" dt="2024-05-23T14:30:33.281" v="2"/>
        <pc:sldMasterMkLst>
          <pc:docMk/>
          <pc:sldMasterMk cId="0" sldId="2147483659"/>
        </pc:sldMasterMkLst>
        <pc:sldLayoutChg chg="setBg">
          <pc:chgData name="Niloofar Hosseini" userId="eb3e3110-2622-43cd-88f0-a4c46bd91734" providerId="ADAL" clId="{F2E22755-F87E-BB4A-A0D1-C8AA0B1D3FF3}" dt="2024-05-23T14:30:33.281" v="2"/>
          <pc:sldLayoutMkLst>
            <pc:docMk/>
            <pc:sldMasterMk cId="0" sldId="2147483659"/>
            <pc:sldLayoutMk cId="0" sldId="2147483648"/>
          </pc:sldLayoutMkLst>
        </pc:sldLayoutChg>
        <pc:sldLayoutChg chg="setBg">
          <pc:chgData name="Niloofar Hosseini" userId="eb3e3110-2622-43cd-88f0-a4c46bd91734" providerId="ADAL" clId="{F2E22755-F87E-BB4A-A0D1-C8AA0B1D3FF3}" dt="2024-05-23T14:30:33.281" v="2"/>
          <pc:sldLayoutMkLst>
            <pc:docMk/>
            <pc:sldMasterMk cId="0" sldId="2147483659"/>
            <pc:sldLayoutMk cId="0" sldId="2147483649"/>
          </pc:sldLayoutMkLst>
        </pc:sldLayoutChg>
        <pc:sldLayoutChg chg="setBg">
          <pc:chgData name="Niloofar Hosseini" userId="eb3e3110-2622-43cd-88f0-a4c46bd91734" providerId="ADAL" clId="{F2E22755-F87E-BB4A-A0D1-C8AA0B1D3FF3}" dt="2024-05-23T14:30:33.281" v="2"/>
          <pc:sldLayoutMkLst>
            <pc:docMk/>
            <pc:sldMasterMk cId="0" sldId="2147483659"/>
            <pc:sldLayoutMk cId="0" sldId="2147483650"/>
          </pc:sldLayoutMkLst>
        </pc:sldLayoutChg>
        <pc:sldLayoutChg chg="setBg">
          <pc:chgData name="Niloofar Hosseini" userId="eb3e3110-2622-43cd-88f0-a4c46bd91734" providerId="ADAL" clId="{F2E22755-F87E-BB4A-A0D1-C8AA0B1D3FF3}" dt="2024-05-23T14:30:33.281" v="2"/>
          <pc:sldLayoutMkLst>
            <pc:docMk/>
            <pc:sldMasterMk cId="0" sldId="2147483659"/>
            <pc:sldLayoutMk cId="0" sldId="2147483651"/>
          </pc:sldLayoutMkLst>
        </pc:sldLayoutChg>
        <pc:sldLayoutChg chg="setBg">
          <pc:chgData name="Niloofar Hosseini" userId="eb3e3110-2622-43cd-88f0-a4c46bd91734" providerId="ADAL" clId="{F2E22755-F87E-BB4A-A0D1-C8AA0B1D3FF3}" dt="2024-05-23T14:30:33.281" v="2"/>
          <pc:sldLayoutMkLst>
            <pc:docMk/>
            <pc:sldMasterMk cId="0" sldId="2147483659"/>
            <pc:sldLayoutMk cId="0" sldId="2147483652"/>
          </pc:sldLayoutMkLst>
        </pc:sldLayoutChg>
        <pc:sldLayoutChg chg="setBg">
          <pc:chgData name="Niloofar Hosseini" userId="eb3e3110-2622-43cd-88f0-a4c46bd91734" providerId="ADAL" clId="{F2E22755-F87E-BB4A-A0D1-C8AA0B1D3FF3}" dt="2024-05-23T14:30:33.281" v="2"/>
          <pc:sldLayoutMkLst>
            <pc:docMk/>
            <pc:sldMasterMk cId="0" sldId="2147483659"/>
            <pc:sldLayoutMk cId="0" sldId="2147483653"/>
          </pc:sldLayoutMkLst>
        </pc:sldLayoutChg>
        <pc:sldLayoutChg chg="setBg">
          <pc:chgData name="Niloofar Hosseini" userId="eb3e3110-2622-43cd-88f0-a4c46bd91734" providerId="ADAL" clId="{F2E22755-F87E-BB4A-A0D1-C8AA0B1D3FF3}" dt="2024-05-23T14:30:33.281" v="2"/>
          <pc:sldLayoutMkLst>
            <pc:docMk/>
            <pc:sldMasterMk cId="0" sldId="2147483659"/>
            <pc:sldLayoutMk cId="0" sldId="2147483654"/>
          </pc:sldLayoutMkLst>
        </pc:sldLayoutChg>
        <pc:sldLayoutChg chg="setBg">
          <pc:chgData name="Niloofar Hosseini" userId="eb3e3110-2622-43cd-88f0-a4c46bd91734" providerId="ADAL" clId="{F2E22755-F87E-BB4A-A0D1-C8AA0B1D3FF3}" dt="2024-05-23T14:30:33.281" v="2"/>
          <pc:sldLayoutMkLst>
            <pc:docMk/>
            <pc:sldMasterMk cId="0" sldId="2147483659"/>
            <pc:sldLayoutMk cId="0" sldId="2147483655"/>
          </pc:sldLayoutMkLst>
        </pc:sldLayoutChg>
        <pc:sldLayoutChg chg="setBg">
          <pc:chgData name="Niloofar Hosseini" userId="eb3e3110-2622-43cd-88f0-a4c46bd91734" providerId="ADAL" clId="{F2E22755-F87E-BB4A-A0D1-C8AA0B1D3FF3}" dt="2024-05-23T14:30:33.281" v="2"/>
          <pc:sldLayoutMkLst>
            <pc:docMk/>
            <pc:sldMasterMk cId="0" sldId="2147483659"/>
            <pc:sldLayoutMk cId="0" sldId="2147483656"/>
          </pc:sldLayoutMkLst>
        </pc:sldLayoutChg>
        <pc:sldLayoutChg chg="setBg">
          <pc:chgData name="Niloofar Hosseini" userId="eb3e3110-2622-43cd-88f0-a4c46bd91734" providerId="ADAL" clId="{F2E22755-F87E-BB4A-A0D1-C8AA0B1D3FF3}" dt="2024-05-23T14:30:33.281" v="2"/>
          <pc:sldLayoutMkLst>
            <pc:docMk/>
            <pc:sldMasterMk cId="0" sldId="2147483659"/>
            <pc:sldLayoutMk cId="0" sldId="2147483657"/>
          </pc:sldLayoutMkLst>
        </pc:sldLayoutChg>
        <pc:sldLayoutChg chg="setBg">
          <pc:chgData name="Niloofar Hosseini" userId="eb3e3110-2622-43cd-88f0-a4c46bd91734" providerId="ADAL" clId="{F2E22755-F87E-BB4A-A0D1-C8AA0B1D3FF3}" dt="2024-05-23T14:30:33.281" v="2"/>
          <pc:sldLayoutMkLst>
            <pc:docMk/>
            <pc:sldMasterMk cId="0" sldId="2147483659"/>
            <pc:sldLayoutMk cId="0" sldId="2147483658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1283915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84039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710203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1E014047-090E-1F37-DA88-57F98459C1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78FA2303-4A87-B3BE-E8BB-36F315851BF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D0055DD4-9A32-0A28-F0E0-B3C3AC54516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42432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3257B60-715A-B90B-5112-41C363068D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068FD294-FBDD-1BC2-D3C5-F3115C35622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9EFB6377-2DA7-66EF-F509-D3AE7528C8A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6954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E69AAF7-FC8E-BC5E-2408-E6B481616A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0177678B-A66C-7BEE-0CC5-84E1928DC40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34C5F47F-5E6C-EF40-6A24-4B3AEEE886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664548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09902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0763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0216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29056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9403382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5769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0497502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76659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44210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8916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86831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9289027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780337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7438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F14B63D-CE2F-5851-2107-EFC4918F8CD3}"/>
              </a:ext>
            </a:extLst>
          </p:cNvPr>
          <p:cNvSpPr/>
          <p:nvPr/>
        </p:nvSpPr>
        <p:spPr>
          <a:xfrm>
            <a:off x="0" y="0"/>
            <a:ext cx="12191999" cy="553869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ar-SA" sz="24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مسيح عيسى شالوم قلب ما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صلح و آرامش ما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پناهم هستى صخره و اميدم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آرامى جانم عيسى</a:t>
            </a:r>
            <a:endParaRPr lang="fa-IR"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Masihe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Isa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shalome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ghalbe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solho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arameshe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Panaham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hasti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sakhre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omidam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aramiye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Janam Isa</a:t>
            </a:r>
            <a:endParaRPr lang="ar-SA" sz="32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2F5B3B53-BCE1-0584-0F3A-A99132D91E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939E077-96F0-68DA-9A54-31A41949E417}"/>
              </a:ext>
            </a:extLst>
          </p:cNvPr>
          <p:cNvSpPr/>
          <p:nvPr/>
        </p:nvSpPr>
        <p:spPr>
          <a:xfrm>
            <a:off x="0" y="0"/>
            <a:ext cx="12191999" cy="545578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ar-SA" sz="24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ctr"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پسر خدا شالوم دادی مرا حیات یافتم در تو</a:t>
            </a:r>
          </a:p>
          <a:p>
            <a:pPr algn="ctr"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چون دوستم داشتی جانت برایم دادی زندگیم از توست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Pesare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shalom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dadi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mara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hayat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yaftam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Chon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dustam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dashti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janat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barayam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dadi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zendegiyam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tost</a:t>
            </a:r>
            <a:endParaRPr lang="ar-SA" sz="32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89081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3AF0ABF5-7A75-5CFA-361F-F34DE3A5D4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AC572E3-EB97-13A0-A5F0-49E056766377}"/>
              </a:ext>
            </a:extLst>
          </p:cNvPr>
          <p:cNvSpPr/>
          <p:nvPr/>
        </p:nvSpPr>
        <p:spPr>
          <a:xfrm>
            <a:off x="0" y="0"/>
            <a:ext cx="12191999" cy="571226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ar-SA" sz="24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algn="ctr" rtl="1">
              <a:lnSpc>
                <a:spcPct val="150000"/>
              </a:lnSpc>
              <a:spcBef>
                <a:spcPts val="1000"/>
              </a:spcBef>
              <a:buClr>
                <a:srgbClr val="FFFF00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رحمت و راستی عشق و حیات بدادی مسیح ای خداوندم</a:t>
            </a:r>
          </a:p>
          <a:p>
            <a:pPr lvl="0" algn="ctr" rtl="1">
              <a:lnSpc>
                <a:spcPct val="150000"/>
              </a:lnSpc>
              <a:spcBef>
                <a:spcPts val="1000"/>
              </a:spcBef>
              <a:buClr>
                <a:srgbClr val="FFFF00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حیات یافتم از تو نجات یافتم از تو مسیحا جلال بر نامت</a:t>
            </a:r>
            <a:endParaRPr lang="ar-SA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Rahmat o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rasti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eshgh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hayat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bedadi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masih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ey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khodavandam</a:t>
            </a:r>
            <a:endParaRPr lang="en-US" sz="32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Hayat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yaftam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nejat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yaftam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masiha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jalal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bar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namat</a:t>
            </a:r>
            <a:endParaRPr lang="ar-SA" sz="32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58261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B28569A4-5377-6929-08BF-5EA0F170EF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EA38E08-5114-8279-E7C6-00F9FAF8F774}"/>
              </a:ext>
            </a:extLst>
          </p:cNvPr>
          <p:cNvSpPr/>
          <p:nvPr/>
        </p:nvSpPr>
        <p:spPr>
          <a:xfrm>
            <a:off x="0" y="0"/>
            <a:ext cx="12191999" cy="528221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ar-SA" sz="24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ctr"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با آمدنت باز کردی آسمان را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درهای صلح را گشودی</a:t>
            </a:r>
          </a:p>
          <a:p>
            <a:pPr algn="ctr"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همچنان در قلب ما صلح و شالوم آوردی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محبتت بینظیر است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amadanat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baz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kardi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aseman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darhaye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solh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32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goshudi</a:t>
            </a:r>
            <a:endParaRPr lang="en-US" sz="32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Hamchenan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ghalbe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solh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 shalom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avardi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mohabatat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binazir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ast</a:t>
            </a:r>
            <a:endParaRPr lang="ar-SA" sz="32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82691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7545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</TotalTime>
  <Words>155</Words>
  <Application>Microsoft Office PowerPoint</Application>
  <PresentationFormat>Widescreen</PresentationFormat>
  <Paragraphs>24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6</cp:revision>
  <dcterms:modified xsi:type="dcterms:W3CDTF">2026-03-16T13:41:26Z</dcterms:modified>
</cp:coreProperties>
</file>