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5" r:id="rId2"/>
    <p:sldId id="256" r:id="rId3"/>
    <p:sldId id="257" r:id="rId4"/>
    <p:sldId id="266" r:id="rId5"/>
    <p:sldId id="267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5"/>
    <p:restoredTop sz="94719"/>
  </p:normalViewPr>
  <p:slideViewPr>
    <p:cSldViewPr snapToGrid="0">
      <p:cViewPr varScale="1">
        <p:scale>
          <a:sx n="81" d="100"/>
          <a:sy n="81" d="100"/>
        </p:scale>
        <p:origin x="57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2E22755-F87E-BB4A-A0D1-C8AA0B1D3FF3}"/>
    <pc:docChg chg="undo custSel addSld delSld modSld sldOrd modMainMaster">
      <pc:chgData name="Niloofar Hosseini" userId="eb3e3110-2622-43cd-88f0-a4c46bd91734" providerId="ADAL" clId="{F2E22755-F87E-BB4A-A0D1-C8AA0B1D3FF3}" dt="2024-05-23T14:36:17.800" v="406" actId="2696"/>
      <pc:docMkLst>
        <pc:docMk/>
      </pc:docMkLst>
      <pc:sldChg chg="addSp delSp modSp mod setBg">
        <pc:chgData name="Niloofar Hosseini" userId="eb3e3110-2622-43cd-88f0-a4c46bd91734" providerId="ADAL" clId="{F2E22755-F87E-BB4A-A0D1-C8AA0B1D3FF3}" dt="2024-05-23T14:34:35.145" v="173" actId="403"/>
        <pc:sldMkLst>
          <pc:docMk/>
          <pc:sldMk cId="0" sldId="256"/>
        </pc:sldMkLst>
        <pc:spChg chg="add del mod">
          <ac:chgData name="Niloofar Hosseini" userId="eb3e3110-2622-43cd-88f0-a4c46bd91734" providerId="ADAL" clId="{F2E22755-F87E-BB4A-A0D1-C8AA0B1D3FF3}" dt="2024-05-23T14:31:54.750" v="37"/>
          <ac:spMkLst>
            <pc:docMk/>
            <pc:sldMk cId="0" sldId="256"/>
            <ac:spMk id="2" creationId="{C8012594-5C60-7BB8-DF6C-DC9F1B48A88F}"/>
          </ac:spMkLst>
        </pc:spChg>
        <pc:spChg chg="add del mod">
          <ac:chgData name="Niloofar Hosseini" userId="eb3e3110-2622-43cd-88f0-a4c46bd91734" providerId="ADAL" clId="{F2E22755-F87E-BB4A-A0D1-C8AA0B1D3FF3}" dt="2024-05-23T14:31:59.754" v="38" actId="478"/>
          <ac:spMkLst>
            <pc:docMk/>
            <pc:sldMk cId="0" sldId="256"/>
            <ac:spMk id="4" creationId="{E77C09FA-DE9B-F4C9-EC2B-21D6F5035FB3}"/>
          </ac:spMkLst>
        </pc:spChg>
        <pc:spChg chg="add mod">
          <ac:chgData name="Niloofar Hosseini" userId="eb3e3110-2622-43cd-88f0-a4c46bd91734" providerId="ADAL" clId="{F2E22755-F87E-BB4A-A0D1-C8AA0B1D3FF3}" dt="2024-05-23T14:34:35.145" v="173" actId="403"/>
          <ac:spMkLst>
            <pc:docMk/>
            <pc:sldMk cId="0" sldId="256"/>
            <ac:spMk id="5" creationId="{4F14B63D-CE2F-5851-2107-EFC4918F8CD3}"/>
          </ac:spMkLst>
        </pc:spChg>
        <pc:spChg chg="del mod">
          <ac:chgData name="Niloofar Hosseini" userId="eb3e3110-2622-43cd-88f0-a4c46bd91734" providerId="ADAL" clId="{F2E22755-F87E-BB4A-A0D1-C8AA0B1D3FF3}" dt="2024-05-23T14:31:54.280" v="35" actId="478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F2E22755-F87E-BB4A-A0D1-C8AA0B1D3FF3}" dt="2024-05-23T14:34:52.430" v="178" actId="403"/>
        <pc:sldMkLst>
          <pc:docMk/>
          <pc:sldMk cId="0" sldId="257"/>
        </pc:sldMkLst>
        <pc:spChg chg="mod">
          <ac:chgData name="Niloofar Hosseini" userId="eb3e3110-2622-43cd-88f0-a4c46bd91734" providerId="ADAL" clId="{F2E22755-F87E-BB4A-A0D1-C8AA0B1D3FF3}" dt="2024-05-23T14:34:52.430" v="178" actId="403"/>
          <ac:spMkLst>
            <pc:docMk/>
            <pc:sldMk cId="0" sldId="257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F2E22755-F87E-BB4A-A0D1-C8AA0B1D3FF3}" dt="2024-05-23T14:35:34.863" v="294" actId="2696"/>
        <pc:sldMkLst>
          <pc:docMk/>
          <pc:sldMk cId="0" sldId="258"/>
        </pc:sldMkLst>
      </pc:sldChg>
      <pc:sldChg chg="del">
        <pc:chgData name="Niloofar Hosseini" userId="eb3e3110-2622-43cd-88f0-a4c46bd91734" providerId="ADAL" clId="{F2E22755-F87E-BB4A-A0D1-C8AA0B1D3FF3}" dt="2024-05-23T14:36:17.324" v="405" actId="2696"/>
        <pc:sldMkLst>
          <pc:docMk/>
          <pc:sldMk cId="0" sldId="259"/>
        </pc:sldMkLst>
      </pc:sldChg>
      <pc:sldChg chg="del">
        <pc:chgData name="Niloofar Hosseini" userId="eb3e3110-2622-43cd-88f0-a4c46bd91734" providerId="ADAL" clId="{F2E22755-F87E-BB4A-A0D1-C8AA0B1D3FF3}" dt="2024-05-23T14:34:59.960" v="179" actId="2696"/>
        <pc:sldMkLst>
          <pc:docMk/>
          <pc:sldMk cId="3431306869" sldId="260"/>
        </pc:sldMkLst>
      </pc:sldChg>
      <pc:sldChg chg="del">
        <pc:chgData name="Niloofar Hosseini" userId="eb3e3110-2622-43cd-88f0-a4c46bd91734" providerId="ADAL" clId="{F2E22755-F87E-BB4A-A0D1-C8AA0B1D3FF3}" dt="2024-05-23T14:35:35.451" v="295" actId="2696"/>
        <pc:sldMkLst>
          <pc:docMk/>
          <pc:sldMk cId="1678540369" sldId="261"/>
        </pc:sldMkLst>
      </pc:sldChg>
      <pc:sldChg chg="del">
        <pc:chgData name="Niloofar Hosseini" userId="eb3e3110-2622-43cd-88f0-a4c46bd91734" providerId="ADAL" clId="{F2E22755-F87E-BB4A-A0D1-C8AA0B1D3FF3}" dt="2024-05-23T14:36:17.800" v="406" actId="2696"/>
        <pc:sldMkLst>
          <pc:docMk/>
          <pc:sldMk cId="3138459979" sldId="262"/>
        </pc:sldMkLst>
      </pc:sldChg>
      <pc:sldChg chg="setBg">
        <pc:chgData name="Niloofar Hosseini" userId="eb3e3110-2622-43cd-88f0-a4c46bd91734" providerId="ADAL" clId="{F2E22755-F87E-BB4A-A0D1-C8AA0B1D3FF3}" dt="2024-05-23T14:30:43.192" v="6"/>
        <pc:sldMkLst>
          <pc:docMk/>
          <pc:sldMk cId="3397545046" sldId="263"/>
        </pc:sldMkLst>
      </pc:sldChg>
      <pc:sldChg chg="setBg">
        <pc:chgData name="Niloofar Hosseini" userId="eb3e3110-2622-43cd-88f0-a4c46bd91734" providerId="ADAL" clId="{F2E22755-F87E-BB4A-A0D1-C8AA0B1D3FF3}" dt="2024-05-23T14:30:38.675" v="4"/>
        <pc:sldMkLst>
          <pc:docMk/>
          <pc:sldMk cId="3617438173" sldId="265"/>
        </pc:sldMkLst>
      </pc:sldChg>
      <pc:sldChg chg="modSp add mod ord">
        <pc:chgData name="Niloofar Hosseini" userId="eb3e3110-2622-43cd-88f0-a4c46bd91734" providerId="ADAL" clId="{F2E22755-F87E-BB4A-A0D1-C8AA0B1D3FF3}" dt="2024-05-23T14:35:30.387" v="293" actId="20577"/>
        <pc:sldMkLst>
          <pc:docMk/>
          <pc:sldMk cId="379475872" sldId="266"/>
        </pc:sldMkLst>
        <pc:spChg chg="mod">
          <ac:chgData name="Niloofar Hosseini" userId="eb3e3110-2622-43cd-88f0-a4c46bd91734" providerId="ADAL" clId="{F2E22755-F87E-BB4A-A0D1-C8AA0B1D3FF3}" dt="2024-05-23T14:35:30.387" v="293" actId="20577"/>
          <ac:spMkLst>
            <pc:docMk/>
            <pc:sldMk cId="379475872" sldId="266"/>
            <ac:spMk id="5" creationId="{4F14B63D-CE2F-5851-2107-EFC4918F8CD3}"/>
          </ac:spMkLst>
        </pc:spChg>
      </pc:sldChg>
      <pc:sldChg chg="modSp add mod ord">
        <pc:chgData name="Niloofar Hosseini" userId="eb3e3110-2622-43cd-88f0-a4c46bd91734" providerId="ADAL" clId="{F2E22755-F87E-BB4A-A0D1-C8AA0B1D3FF3}" dt="2024-05-23T14:36:13.686" v="404" actId="20577"/>
        <pc:sldMkLst>
          <pc:docMk/>
          <pc:sldMk cId="1589880349" sldId="267"/>
        </pc:sldMkLst>
        <pc:spChg chg="mod">
          <ac:chgData name="Niloofar Hosseini" userId="eb3e3110-2622-43cd-88f0-a4c46bd91734" providerId="ADAL" clId="{F2E22755-F87E-BB4A-A0D1-C8AA0B1D3FF3}" dt="2024-05-23T14:36:13.686" v="404" actId="20577"/>
          <ac:spMkLst>
            <pc:docMk/>
            <pc:sldMk cId="1589880349" sldId="267"/>
            <ac:spMk id="89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F2E22755-F87E-BB4A-A0D1-C8AA0B1D3FF3}" dt="2024-05-23T14:30:33.281" v="2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28391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4039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1020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602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6393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826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9902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0763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021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905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403382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576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497502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665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421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891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83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28902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80337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743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F14B63D-CE2F-5851-2107-EFC4918F8CD3}"/>
              </a:ext>
            </a:extLst>
          </p:cNvPr>
          <p:cNvSpPr/>
          <p:nvPr/>
        </p:nvSpPr>
        <p:spPr>
          <a:xfrm>
            <a:off x="0" y="0"/>
            <a:ext cx="12191999" cy="696819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مسيح عيسى شالوم قلب ما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صلح و </a:t>
            </a:r>
            <a:r>
              <a:rPr lang="ar-SA" sz="4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آرامش</a:t>
            </a:r>
            <a:r>
              <a:rPr lang="ar-SA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 ما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پناهم</a:t>
            </a:r>
            <a:r>
              <a:rPr lang="ar-SA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 </a:t>
            </a:r>
            <a:r>
              <a:rPr lang="ar-SA" sz="4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هستى</a:t>
            </a:r>
            <a:r>
              <a:rPr lang="ar-SA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 صخره و </a:t>
            </a:r>
            <a:r>
              <a:rPr lang="ar-SA" sz="4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اميدم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آرامى</a:t>
            </a:r>
            <a:r>
              <a:rPr lang="ar-SA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 جانم عيسى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10274"/>
            <a:ext cx="12192000" cy="693863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پسر خدا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شالوم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دادی مرا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حیات یافتم در تو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چون دوستم داشتی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جانت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برایم دادی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زندگیم از توست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F14B63D-CE2F-5851-2107-EFC4918F8CD3}"/>
              </a:ext>
            </a:extLst>
          </p:cNvPr>
          <p:cNvSpPr/>
          <p:nvPr/>
        </p:nvSpPr>
        <p:spPr>
          <a:xfrm>
            <a:off x="0" y="0"/>
            <a:ext cx="12191999" cy="696819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رحمت و راستی عشق و حیات </a:t>
            </a:r>
            <a:r>
              <a:rPr lang="fa-IR" sz="4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بدادی</a:t>
            </a:r>
            <a:endParaRPr lang="fa-IR" sz="4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مسیح ای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خداوندم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حیات یافتم از تو نجات یافتم از تو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+mj-cs"/>
                <a:sym typeface="Times New Roman"/>
              </a:rPr>
              <a:t>مسیحا جلال بر نامت</a:t>
            </a:r>
            <a:endParaRPr lang="ar-SA" sz="4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+mj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47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10274"/>
            <a:ext cx="12192000" cy="693863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آمدنت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باز کردی آسمان را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درهای صلح را گشودی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همچنان در قلب ما صلح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شالوم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آوردی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محبتت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بینظیر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  <a:sym typeface="Times New Roman"/>
              </a:rPr>
              <a:t> است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988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7545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78</Words>
  <Application>Microsoft Office PowerPoint</Application>
  <PresentationFormat>Widescreen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5</cp:revision>
  <dcterms:modified xsi:type="dcterms:W3CDTF">2025-05-01T15:42:27Z</dcterms:modified>
</cp:coreProperties>
</file>