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9" r:id="rId2"/>
    <p:sldId id="260" r:id="rId3"/>
    <p:sldId id="262" r:id="rId4"/>
    <p:sldId id="263" r:id="rId5"/>
    <p:sldId id="264" r:id="rId6"/>
    <p:sldId id="265" r:id="rId7"/>
    <p:sldId id="266" r:id="rId8"/>
    <p:sldId id="267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24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480" y="-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4945869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47640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276755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91161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8328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82891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95931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90403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5273800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790273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67772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526D10-D7A2-224D-B932-3DC5BB0D8819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E30CB-E9FE-984A-ABF1-6345A6FF0F2A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0883566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374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195816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مـریـم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تـو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آیـا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می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انـدیشـیدی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فرزنـدت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عـیسی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طـفـل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کوچـک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روزی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گـام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نهـد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مـوج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دریـا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42852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43082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مـی‌دیـدی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آیـا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روزی را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کـه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دلـبـنـد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تـو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گـشـتـه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روی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صـلـیـب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مـنـجـی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دنـیـا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480659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998391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مـی‌بـردی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گـمـان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که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نـوزاد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تـو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کـور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کـنـد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بـیـنـا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یـا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آرام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سـازد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دسـتـهـای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خـود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عـُـصیـان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طـوفـان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276805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998391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چـون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بـوسـه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رویـش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زدی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بـاورت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مـی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شــد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کـه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لـبـهـای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تـو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بـوسـیـد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روی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خـدا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را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مـی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بـردی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گـمـان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؟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5654571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892593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گــ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ُـنگ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گـویـا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کـور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بـیـنا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لـنگ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ها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خـرامـان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اَبـرَصـان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طـاهـر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زنـده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مـردگـان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(۲)</a:t>
            </a:r>
          </a:p>
          <a:p>
            <a:pPr algn="ctr" rtl="1">
              <a:lnSpc>
                <a:spcPct val="150000"/>
              </a:lnSpc>
            </a:pPr>
            <a:r>
              <a:rPr lang="fa-IR" sz="8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</a:t>
            </a:r>
            <a:endParaRPr lang="en-US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46538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6998391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مـریـم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تـو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آیـا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مـی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بـردی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گـمـان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اوسـت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نـور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اُمـتـهـا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آن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طـفـل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خــ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فـتـه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در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آغـوش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تـوست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رب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پـرسـتـشـهـا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379469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37D9FB3-C72E-A348-A87A-BEAD2AA0F1B5}"/>
              </a:ext>
            </a:extLst>
          </p:cNvPr>
          <p:cNvSpPr/>
          <p:nvPr/>
        </p:nvSpPr>
        <p:spPr>
          <a:xfrm>
            <a:off x="0" y="0"/>
            <a:ext cx="12192000" cy="7043082"/>
          </a:xfrm>
          <a:prstGeom prst="rect">
            <a:avLst/>
          </a:prstGeom>
          <a:noFill/>
          <a:ln>
            <a:solidFill>
              <a:schemeClr val="accent1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آیـا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به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ذهـنت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رسـیـد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که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فـرزنـد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تـوسـت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هـمـان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هــ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سـتـم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عــظــ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یـم</a:t>
            </a:r>
            <a:endParaRPr lang="fa-IR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خـالـق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دن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ــ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ی</a:t>
            </a: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ــ</a:t>
            </a:r>
            <a:r>
              <a:rPr lang="fa-IR" sz="5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</a:t>
            </a:r>
            <a:endParaRPr lang="en-US" sz="5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623221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277ED1C-A03F-C44A-A1A0-4AE6701EC0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551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120</Words>
  <Application>Microsoft Office PowerPoint</Application>
  <PresentationFormat>Widescreen</PresentationFormat>
  <Paragraphs>33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2</cp:revision>
  <dcterms:created xsi:type="dcterms:W3CDTF">2021-12-01T16:31:46Z</dcterms:created>
  <dcterms:modified xsi:type="dcterms:W3CDTF">2025-05-01T15:42:02Z</dcterms:modified>
</cp:coreProperties>
</file>