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7" r:id="rId2"/>
    <p:sldId id="256" r:id="rId3"/>
    <p:sldId id="257" r:id="rId4"/>
    <p:sldId id="258" r:id="rId5"/>
    <p:sldId id="260" r:id="rId6"/>
    <p:sldId id="261" r:id="rId7"/>
    <p:sldId id="268" r:id="rId8"/>
    <p:sldId id="262" r:id="rId9"/>
    <p:sldId id="263" r:id="rId10"/>
    <p:sldId id="264" r:id="rId11"/>
    <p:sldId id="265" r:id="rId12"/>
    <p:sldId id="269" r:id="rId13"/>
    <p:sldId id="270" r:id="rId14"/>
    <p:sldId id="259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F3803-05B6-45F5-9560-784C19FB9C32}" type="datetimeFigureOut">
              <a:rPr lang="en-GB" smtClean="0"/>
              <a:t>08/07/2025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AF4FF-12D3-49FC-9B01-975332D69C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02158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F3803-05B6-45F5-9560-784C19FB9C32}" type="datetimeFigureOut">
              <a:rPr lang="en-GB" smtClean="0"/>
              <a:t>08/07/2025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AF4FF-12D3-49FC-9B01-975332D69C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58735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F3803-05B6-45F5-9560-784C19FB9C32}" type="datetimeFigureOut">
              <a:rPr lang="en-GB" smtClean="0"/>
              <a:t>08/07/2025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AF4FF-12D3-49FC-9B01-975332D69C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42597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F3803-05B6-45F5-9560-784C19FB9C32}" type="datetimeFigureOut">
              <a:rPr lang="en-GB" smtClean="0"/>
              <a:t>08/07/2025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AF4FF-12D3-49FC-9B01-975332D69C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96653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F3803-05B6-45F5-9560-784C19FB9C32}" type="datetimeFigureOut">
              <a:rPr lang="en-GB" smtClean="0"/>
              <a:t>08/07/2025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AF4FF-12D3-49FC-9B01-975332D69C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00076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F3803-05B6-45F5-9560-784C19FB9C32}" type="datetimeFigureOut">
              <a:rPr lang="en-GB" smtClean="0"/>
              <a:t>08/07/2025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AF4FF-12D3-49FC-9B01-975332D69C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69614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F3803-05B6-45F5-9560-784C19FB9C32}" type="datetimeFigureOut">
              <a:rPr lang="en-GB" smtClean="0"/>
              <a:t>08/07/2025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AF4FF-12D3-49FC-9B01-975332D69C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08364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F3803-05B6-45F5-9560-784C19FB9C32}" type="datetimeFigureOut">
              <a:rPr lang="en-GB" smtClean="0"/>
              <a:t>08/07/2025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AF4FF-12D3-49FC-9B01-975332D69C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77404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F3803-05B6-45F5-9560-784C19FB9C32}" type="datetimeFigureOut">
              <a:rPr lang="en-GB" smtClean="0"/>
              <a:t>08/07/2025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AF4FF-12D3-49FC-9B01-975332D69C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83617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F3803-05B6-45F5-9560-784C19FB9C32}" type="datetimeFigureOut">
              <a:rPr lang="en-GB" smtClean="0"/>
              <a:t>08/07/2025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AF4FF-12D3-49FC-9B01-975332D69C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48944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F3803-05B6-45F5-9560-784C19FB9C32}" type="datetimeFigureOut">
              <a:rPr lang="en-GB" smtClean="0"/>
              <a:t>08/07/2025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AF4FF-12D3-49FC-9B01-975332D69C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83031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6F3803-05B6-45F5-9560-784C19FB9C32}" type="datetimeFigureOut">
              <a:rPr lang="en-GB" smtClean="0"/>
              <a:t>08/07/2025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FAF4FF-12D3-49FC-9B01-975332D69C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440164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056640" y="243840"/>
            <a:ext cx="10058399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r" rtl="1"/>
            <a:endParaRPr lang="fa-IR" sz="2800" b="1" i="1" cap="none" spc="0" dirty="0">
              <a:ln w="9525">
                <a:solidFill>
                  <a:schemeClr val="tx1"/>
                </a:solidFill>
                <a:prstDash val="solid"/>
              </a:ln>
              <a:solidFill>
                <a:schemeClr val="bg1"/>
              </a:solidFill>
              <a:effectLst>
                <a:glow rad="101600">
                  <a:schemeClr val="tx1">
                    <a:alpha val="40000"/>
                  </a:schemeClr>
                </a:glow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  <a:latin typeface="XB Zar" panose="02000506090000020003" pitchFamily="2" charset="-78"/>
              <a:cs typeface="XB Zar" panose="02000506090000020003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2454117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4708981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/>
            <a:endParaRPr lang="en-GB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rtl="1"/>
            <a:r>
              <a:rPr lang="fa-IR" sz="6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نه که در بوته ی آتش</a:t>
            </a:r>
            <a:endParaRPr lang="en-GB" sz="6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rtl="1"/>
            <a:r>
              <a:rPr lang="fa-IR" sz="6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یا که در ابری غلیظ</a:t>
            </a:r>
            <a:endParaRPr lang="en-GB" sz="6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rtl="1"/>
            <a:r>
              <a:rPr lang="fa-IR" sz="6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بلکه در عهدت در عیسی</a:t>
            </a:r>
            <a:endParaRPr lang="en-GB" sz="6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rtl="1"/>
            <a:r>
              <a:rPr lang="fa-IR" sz="6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روحت را در من بریز </a:t>
            </a:r>
            <a:endParaRPr lang="en-US" sz="6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60468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4708981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/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rtl="1"/>
            <a:r>
              <a:rPr lang="fa-IR" sz="6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بگذار پر گردم  زِ  روحت</a:t>
            </a:r>
            <a:endParaRPr lang="en-GB" sz="6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rtl="1"/>
            <a:r>
              <a:rPr lang="fa-IR" sz="6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با آتش و غیرتت</a:t>
            </a:r>
            <a:endParaRPr lang="en-GB" sz="6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rtl="1"/>
            <a:r>
              <a:rPr lang="fa-IR" sz="6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تا شوم شاهدی امین</a:t>
            </a:r>
            <a:endParaRPr lang="en-GB" sz="6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rtl="1"/>
            <a:r>
              <a:rPr lang="fa-IR" sz="6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پر  زِ  فیض و حکمتت</a:t>
            </a:r>
            <a:endParaRPr lang="en-US" sz="6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27636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4708981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/>
            <a:endParaRPr lang="en-GB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rtl="1"/>
            <a:r>
              <a:rPr lang="fa-IR" sz="6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می‌خواهم زیبایی</a:t>
            </a:r>
            <a:endParaRPr lang="en-GB" sz="6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rtl="1"/>
            <a:r>
              <a:rPr lang="fa-IR" sz="6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رویت را بینم</a:t>
            </a:r>
            <a:endParaRPr lang="en-GB" sz="6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rtl="1"/>
            <a:r>
              <a:rPr lang="fa-IR" sz="6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مرا ملاقات کن</a:t>
            </a:r>
            <a:endParaRPr lang="en-GB" sz="6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rtl="1"/>
            <a:r>
              <a:rPr lang="fa-IR" sz="6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مرا ملاقات کن</a:t>
            </a:r>
            <a:endParaRPr lang="en-US" sz="6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139083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4708981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/>
            <a:endParaRPr lang="en-GB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rtl="1"/>
            <a:r>
              <a:rPr lang="fa-IR" sz="6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در شاهم عیسی </a:t>
            </a:r>
          </a:p>
          <a:p>
            <a:pPr algn="ctr" rtl="1"/>
            <a:r>
              <a:rPr lang="fa-IR" sz="6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جلالت را ببینم</a:t>
            </a:r>
            <a:endParaRPr lang="en-GB" sz="6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rtl="1"/>
            <a:r>
              <a:rPr lang="fa-IR" sz="6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مرا ملاقات کن</a:t>
            </a:r>
            <a:endParaRPr lang="en-GB" sz="6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rtl="1"/>
            <a:r>
              <a:rPr lang="fa-IR" sz="6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مرا ملاقات کن</a:t>
            </a:r>
            <a:endParaRPr lang="en-US" sz="6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165213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056640" y="243840"/>
            <a:ext cx="10058399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r" rtl="1"/>
            <a:endParaRPr lang="fa-IR" sz="2800" b="1" i="1" cap="none" spc="0" dirty="0">
              <a:ln w="9525">
                <a:solidFill>
                  <a:schemeClr val="tx1"/>
                </a:solidFill>
                <a:prstDash val="solid"/>
              </a:ln>
              <a:solidFill>
                <a:schemeClr val="bg1"/>
              </a:solidFill>
              <a:effectLst>
                <a:glow rad="101600">
                  <a:schemeClr val="tx1">
                    <a:alpha val="40000"/>
                  </a:schemeClr>
                </a:glow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  <a:latin typeface="XB Zar" panose="02000506090000020003" pitchFamily="2" charset="-78"/>
              <a:cs typeface="XB Zar" panose="02000506090000020003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4282285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4893647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/>
            <a:endParaRPr lang="en-GB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rtl="1"/>
            <a:r>
              <a:rPr lang="fa-IR" sz="6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در پی قدم های تو</a:t>
            </a:r>
            <a:endParaRPr lang="en-GB" sz="6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rtl="1"/>
            <a:r>
              <a:rPr lang="fa-IR" sz="6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مرا نزدیک تر ببر</a:t>
            </a:r>
            <a:endParaRPr lang="en-GB" sz="6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rtl="1"/>
            <a:r>
              <a:rPr lang="fa-IR" sz="6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نه بر در خانه ی خود</a:t>
            </a:r>
            <a:endParaRPr lang="en-GB" sz="6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rtl="1"/>
            <a:r>
              <a:rPr lang="fa-IR" sz="6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بلکه عمیق تر ببر </a:t>
            </a:r>
            <a:endParaRPr lang="en-US" sz="6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51205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4708981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/>
            <a:endParaRPr lang="en-GB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rtl="1"/>
            <a:r>
              <a:rPr lang="fa-IR" sz="6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دستم در دستان توست</a:t>
            </a:r>
            <a:endParaRPr lang="en-GB" sz="6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rtl="1"/>
            <a:r>
              <a:rPr lang="fa-IR" sz="6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چون از صحن ها بگذرم</a:t>
            </a:r>
            <a:endParaRPr lang="en-GB" sz="6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rtl="1"/>
            <a:r>
              <a:rPr lang="fa-IR" sz="6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چه عجیب و حیرت زاست</a:t>
            </a:r>
            <a:endParaRPr lang="en-GB" sz="6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rtl="1"/>
            <a:r>
              <a:rPr lang="fa-IR" sz="6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چون  ، در قدست زانو زنم</a:t>
            </a:r>
            <a:endParaRPr lang="en-US" sz="6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71969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4708981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/>
            <a:endParaRPr lang="en-GB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rtl="1"/>
            <a:r>
              <a:rPr lang="fa-IR" sz="6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می‌شنوم ستایش ها</a:t>
            </a:r>
            <a:endParaRPr lang="en-GB" sz="6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rtl="1"/>
            <a:r>
              <a:rPr lang="fa-IR" sz="6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فریاد شوق و سرور</a:t>
            </a:r>
            <a:endParaRPr lang="en-GB" sz="6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rtl="1"/>
            <a:r>
              <a:rPr lang="fa-IR" sz="6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اما مرا جلوتر خوان</a:t>
            </a:r>
            <a:endParaRPr lang="en-GB" sz="6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rtl="1"/>
            <a:r>
              <a:rPr lang="fa-IR" sz="6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به حضوری پر  ز نور</a:t>
            </a:r>
            <a:endParaRPr lang="en-US" sz="6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88088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4708981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/>
            <a:endParaRPr lang="en-GB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rtl="1"/>
            <a:r>
              <a:rPr lang="fa-IR" sz="6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خواهم جلالت را بینم</a:t>
            </a:r>
            <a:endParaRPr lang="en-GB" sz="6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rtl="1"/>
            <a:r>
              <a:rPr lang="fa-IR" sz="6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از پس پرده ی قدس</a:t>
            </a:r>
            <a:endParaRPr lang="en-GB" sz="6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rtl="1"/>
            <a:r>
              <a:rPr lang="fa-IR" sz="6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چون با خون بره آیم</a:t>
            </a:r>
            <a:endParaRPr lang="en-GB" sz="6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rtl="1"/>
            <a:r>
              <a:rPr lang="fa-IR" sz="6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که شد قربانی نخست</a:t>
            </a:r>
            <a:endParaRPr lang="en-US" sz="6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62183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4524315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/>
            <a:endParaRPr lang="en-GB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rtl="1"/>
            <a:r>
              <a:rPr lang="fa-IR" sz="6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می‌خواهم زیبایی</a:t>
            </a:r>
            <a:endParaRPr lang="en-GB" sz="6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rtl="1"/>
            <a:r>
              <a:rPr lang="fa-IR" sz="6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رویت را بینم</a:t>
            </a:r>
            <a:endParaRPr lang="en-GB" sz="6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rtl="1"/>
            <a:r>
              <a:rPr lang="fa-IR" sz="6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مرا ملاقات کن</a:t>
            </a:r>
            <a:endParaRPr lang="en-GB" sz="6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rtl="1"/>
            <a:r>
              <a:rPr lang="fa-IR" sz="6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مرا ملاقات کن</a:t>
            </a:r>
            <a:endParaRPr lang="en-US" sz="6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67775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4524315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/>
            <a:endParaRPr lang="en-GB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rtl="1"/>
            <a:r>
              <a:rPr lang="fa-IR" sz="6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در شاهم عیسی </a:t>
            </a:r>
          </a:p>
          <a:p>
            <a:pPr algn="ctr" rtl="1"/>
            <a:r>
              <a:rPr lang="fa-IR" sz="6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جلالت را ببینم</a:t>
            </a:r>
            <a:endParaRPr lang="en-GB" sz="6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rtl="1"/>
            <a:r>
              <a:rPr lang="fa-IR" sz="6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مرا ملاقات کن</a:t>
            </a:r>
            <a:endParaRPr lang="en-GB" sz="6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rtl="1"/>
            <a:r>
              <a:rPr lang="fa-IR" sz="6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مرا ملاقات کن</a:t>
            </a:r>
            <a:endParaRPr lang="en-US" sz="6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17819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4524315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/>
            <a:endParaRPr lang="en-GB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rtl="1"/>
            <a:r>
              <a:rPr lang="fa-IR" sz="6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چون روی تو بر من تابد</a:t>
            </a:r>
            <a:endParaRPr lang="en-GB" sz="6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rtl="1"/>
            <a:r>
              <a:rPr lang="fa-IR" sz="6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درک کنم ناپاک لبم</a:t>
            </a:r>
            <a:endParaRPr lang="en-GB" sz="6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rtl="1"/>
            <a:r>
              <a:rPr lang="fa-IR" sz="6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تقدیس کن با آتش خود</a:t>
            </a:r>
            <a:endParaRPr lang="en-GB" sz="6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rtl="1"/>
            <a:r>
              <a:rPr lang="fa-IR" sz="6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تا که پیغامت دهم</a:t>
            </a:r>
            <a:endParaRPr lang="en-US" sz="6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10860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4524315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/>
            <a:endParaRPr lang="en-GB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rtl="1"/>
            <a:r>
              <a:rPr lang="fa-IR" sz="6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چشمان  جانم  را  بگشا</a:t>
            </a:r>
            <a:endParaRPr lang="en-GB" sz="6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rtl="1"/>
            <a:r>
              <a:rPr lang="fa-IR" sz="6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تا  مانند حـزقـیال</a:t>
            </a:r>
            <a:endParaRPr lang="en-GB" sz="6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rtl="1"/>
            <a:r>
              <a:rPr lang="fa-IR" sz="6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بـیـنم  آن  شکوه  آسمان</a:t>
            </a:r>
            <a:endParaRPr lang="en-GB" sz="6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rtl="1"/>
            <a:r>
              <a:rPr lang="fa-IR" sz="6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پرستشی  پـرجلال</a:t>
            </a:r>
            <a:endParaRPr lang="en-US" sz="6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00070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27</TotalTime>
  <Words>190</Words>
  <Application>Microsoft Office PowerPoint</Application>
  <PresentationFormat>Widescreen</PresentationFormat>
  <Paragraphs>60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Calibri</vt:lpstr>
      <vt:lpstr>Calibri Light</vt:lpstr>
      <vt:lpstr>XB Zar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</dc:creator>
  <cp:lastModifiedBy>Yalda Mirshekar</cp:lastModifiedBy>
  <cp:revision>7</cp:revision>
  <dcterms:created xsi:type="dcterms:W3CDTF">2018-08-23T23:41:27Z</dcterms:created>
  <dcterms:modified xsi:type="dcterms:W3CDTF">2025-07-08T09:14:45Z</dcterms:modified>
</cp:coreProperties>
</file>