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0" r:id="rId4"/>
    <p:sldId id="275" r:id="rId5"/>
    <p:sldId id="276" r:id="rId6"/>
    <p:sldId id="272" r:id="rId7"/>
    <p:sldId id="25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94"/>
  </p:normalViewPr>
  <p:slideViewPr>
    <p:cSldViewPr snapToGrid="0" snapToObjects="1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13FE76F6-2147-6546-B5B1-FF46F9F134E1}"/>
    <pc:docChg chg="custSel addSld delSld modSld sldOrd modMainMaster">
      <pc:chgData name="Niloofar Hosseini" userId="eb3e3110-2622-43cd-88f0-a4c46bd91734" providerId="ADAL" clId="{13FE76F6-2147-6546-B5B1-FF46F9F134E1}" dt="2024-05-23T15:59:15.610" v="509" actId="255"/>
      <pc:docMkLst>
        <pc:docMk/>
      </pc:docMkLst>
      <pc:sldChg chg="setBg">
        <pc:chgData name="Niloofar Hosseini" userId="eb3e3110-2622-43cd-88f0-a4c46bd91734" providerId="ADAL" clId="{13FE76F6-2147-6546-B5B1-FF46F9F134E1}" dt="2024-05-23T14:39:48.243" v="51"/>
        <pc:sldMkLst>
          <pc:docMk/>
          <pc:sldMk cId="351805293" sldId="256"/>
        </pc:sldMkLst>
      </pc:sldChg>
      <pc:sldChg chg="addSp delSp modSp mod setBg">
        <pc:chgData name="Niloofar Hosseini" userId="eb3e3110-2622-43cd-88f0-a4c46bd91734" providerId="ADAL" clId="{13FE76F6-2147-6546-B5B1-FF46F9F134E1}" dt="2024-05-23T14:41:31.939" v="189"/>
        <pc:sldMkLst>
          <pc:docMk/>
          <pc:sldMk cId="1733104056" sldId="257"/>
        </pc:sldMkLst>
        <pc:spChg chg="add del mod">
          <ac:chgData name="Niloofar Hosseini" userId="eb3e3110-2622-43cd-88f0-a4c46bd91734" providerId="ADAL" clId="{13FE76F6-2147-6546-B5B1-FF46F9F134E1}" dt="2024-05-23T14:41:31.939" v="189"/>
          <ac:spMkLst>
            <pc:docMk/>
            <pc:sldMk cId="1733104056" sldId="257"/>
            <ac:spMk id="2" creationId="{E3B84266-AF51-88DB-CE30-FF9BA82BDAB9}"/>
          </ac:spMkLst>
        </pc:spChg>
        <pc:spChg chg="mod">
          <ac:chgData name="Niloofar Hosseini" userId="eb3e3110-2622-43cd-88f0-a4c46bd91734" providerId="ADAL" clId="{13FE76F6-2147-6546-B5B1-FF46F9F134E1}" dt="2024-05-23T14:41:28.218" v="187" actId="20577"/>
          <ac:spMkLst>
            <pc:docMk/>
            <pc:sldMk cId="1733104056" sldId="257"/>
            <ac:spMk id="6" creationId="{94C06D2E-7747-8142-9FF1-4E0126F420F5}"/>
          </ac:spMkLst>
        </pc:spChg>
        <pc:picChg chg="del">
          <ac:chgData name="Niloofar Hosseini" userId="eb3e3110-2622-43cd-88f0-a4c46bd91734" providerId="ADAL" clId="{13FE76F6-2147-6546-B5B1-FF46F9F134E1}" dt="2024-05-23T14:39:00.003" v="31" actId="478"/>
          <ac:picMkLst>
            <pc:docMk/>
            <pc:sldMk cId="1733104056" sldId="257"/>
            <ac:picMk id="5" creationId="{32DA878A-658B-604D-8248-D3A0499EE36D}"/>
          </ac:picMkLst>
        </pc:picChg>
      </pc:sldChg>
      <pc:sldChg chg="setBg">
        <pc:chgData name="Niloofar Hosseini" userId="eb3e3110-2622-43cd-88f0-a4c46bd91734" providerId="ADAL" clId="{13FE76F6-2147-6546-B5B1-FF46F9F134E1}" dt="2024-05-23T14:39:48.243" v="51"/>
        <pc:sldMkLst>
          <pc:docMk/>
          <pc:sldMk cId="1901181208" sldId="258"/>
        </pc:sldMkLst>
      </pc:sldChg>
      <pc:sldChg chg="delSp del mod">
        <pc:chgData name="Niloofar Hosseini" userId="eb3e3110-2622-43cd-88f0-a4c46bd91734" providerId="ADAL" clId="{13FE76F6-2147-6546-B5B1-FF46F9F134E1}" dt="2024-05-23T14:41:33.424" v="190" actId="2696"/>
        <pc:sldMkLst>
          <pc:docMk/>
          <pc:sldMk cId="1964491887" sldId="259"/>
        </pc:sldMkLst>
        <pc:picChg chg="del">
          <ac:chgData name="Niloofar Hosseini" userId="eb3e3110-2622-43cd-88f0-a4c46bd91734" providerId="ADAL" clId="{13FE76F6-2147-6546-B5B1-FF46F9F134E1}" dt="2024-05-23T14:39:14.552" v="38" actId="478"/>
          <ac:picMkLst>
            <pc:docMk/>
            <pc:sldMk cId="1964491887" sldId="259"/>
            <ac:picMk id="5" creationId="{32DA878A-658B-604D-8248-D3A0499EE36D}"/>
          </ac:picMkLst>
        </pc:picChg>
      </pc:sldChg>
      <pc:sldChg chg="delSp modSp mod">
        <pc:chgData name="Niloofar Hosseini" userId="eb3e3110-2622-43cd-88f0-a4c46bd91734" providerId="ADAL" clId="{13FE76F6-2147-6546-B5B1-FF46F9F134E1}" dt="2024-05-23T15:59:01.995" v="506" actId="255"/>
        <pc:sldMkLst>
          <pc:docMk/>
          <pc:sldMk cId="2831986300" sldId="260"/>
        </pc:sldMkLst>
        <pc:spChg chg="mod">
          <ac:chgData name="Niloofar Hosseini" userId="eb3e3110-2622-43cd-88f0-a4c46bd91734" providerId="ADAL" clId="{13FE76F6-2147-6546-B5B1-FF46F9F134E1}" dt="2024-05-23T15:59:01.995" v="506" actId="255"/>
          <ac:spMkLst>
            <pc:docMk/>
            <pc:sldMk cId="2831986300" sldId="260"/>
            <ac:spMk id="2" creationId="{1C2A9E3B-81FA-324A-87F1-B1DDD9C497B0}"/>
          </ac:spMkLst>
        </pc:spChg>
        <pc:picChg chg="del">
          <ac:chgData name="Niloofar Hosseini" userId="eb3e3110-2622-43cd-88f0-a4c46bd91734" providerId="ADAL" clId="{13FE76F6-2147-6546-B5B1-FF46F9F134E1}" dt="2024-05-23T14:39:22.600" v="39" actId="478"/>
          <ac:picMkLst>
            <pc:docMk/>
            <pc:sldMk cId="2831986300" sldId="260"/>
            <ac:picMk id="5" creationId="{32DA878A-658B-604D-8248-D3A0499EE36D}"/>
          </ac:picMkLst>
        </pc:picChg>
      </pc:sldChg>
      <pc:sldChg chg="delSp del mod">
        <pc:chgData name="Niloofar Hosseini" userId="eb3e3110-2622-43cd-88f0-a4c46bd91734" providerId="ADAL" clId="{13FE76F6-2147-6546-B5B1-FF46F9F134E1}" dt="2024-05-23T14:43:10.728" v="300" actId="2696"/>
        <pc:sldMkLst>
          <pc:docMk/>
          <pc:sldMk cId="4029806246" sldId="261"/>
        </pc:sldMkLst>
        <pc:picChg chg="del">
          <ac:chgData name="Niloofar Hosseini" userId="eb3e3110-2622-43cd-88f0-a4c46bd91734" providerId="ADAL" clId="{13FE76F6-2147-6546-B5B1-FF46F9F134E1}" dt="2024-05-23T14:39:24.064" v="40" actId="478"/>
          <ac:picMkLst>
            <pc:docMk/>
            <pc:sldMk cId="4029806246" sldId="261"/>
            <ac:picMk id="5" creationId="{32DA878A-658B-604D-8248-D3A0499EE36D}"/>
          </ac:picMkLst>
        </pc:picChg>
      </pc:sldChg>
      <pc:sldChg chg="del">
        <pc:chgData name="Niloofar Hosseini" userId="eb3e3110-2622-43cd-88f0-a4c46bd91734" providerId="ADAL" clId="{13FE76F6-2147-6546-B5B1-FF46F9F134E1}" dt="2024-05-23T14:39:30.172" v="45" actId="2696"/>
        <pc:sldMkLst>
          <pc:docMk/>
          <pc:sldMk cId="1848863638" sldId="264"/>
        </pc:sldMkLst>
      </pc:sldChg>
      <pc:sldChg chg="delSp del mod">
        <pc:chgData name="Niloofar Hosseini" userId="eb3e3110-2622-43cd-88f0-a4c46bd91734" providerId="ADAL" clId="{13FE76F6-2147-6546-B5B1-FF46F9F134E1}" dt="2024-05-23T14:43:56.839" v="409" actId="2696"/>
        <pc:sldMkLst>
          <pc:docMk/>
          <pc:sldMk cId="2147982202" sldId="268"/>
        </pc:sldMkLst>
        <pc:picChg chg="del">
          <ac:chgData name="Niloofar Hosseini" userId="eb3e3110-2622-43cd-88f0-a4c46bd91734" providerId="ADAL" clId="{13FE76F6-2147-6546-B5B1-FF46F9F134E1}" dt="2024-05-23T14:39:25.423" v="41" actId="478"/>
          <ac:picMkLst>
            <pc:docMk/>
            <pc:sldMk cId="2147982202" sldId="268"/>
            <ac:picMk id="5" creationId="{32DA878A-658B-604D-8248-D3A0499EE36D}"/>
          </ac:picMkLst>
        </pc:picChg>
      </pc:sldChg>
      <pc:sldChg chg="delSp del mod">
        <pc:chgData name="Niloofar Hosseini" userId="eb3e3110-2622-43cd-88f0-a4c46bd91734" providerId="ADAL" clId="{13FE76F6-2147-6546-B5B1-FF46F9F134E1}" dt="2024-05-23T14:43:58.453" v="410" actId="2696"/>
        <pc:sldMkLst>
          <pc:docMk/>
          <pc:sldMk cId="4030713460" sldId="269"/>
        </pc:sldMkLst>
        <pc:picChg chg="del">
          <ac:chgData name="Niloofar Hosseini" userId="eb3e3110-2622-43cd-88f0-a4c46bd91734" providerId="ADAL" clId="{13FE76F6-2147-6546-B5B1-FF46F9F134E1}" dt="2024-05-23T14:39:26.540" v="42" actId="478"/>
          <ac:picMkLst>
            <pc:docMk/>
            <pc:sldMk cId="4030713460" sldId="269"/>
            <ac:picMk id="5" creationId="{32DA878A-658B-604D-8248-D3A0499EE36D}"/>
          </ac:picMkLst>
        </pc:picChg>
      </pc:sldChg>
      <pc:sldChg chg="delSp modSp mod">
        <pc:chgData name="Niloofar Hosseini" userId="eb3e3110-2622-43cd-88f0-a4c46bd91734" providerId="ADAL" clId="{13FE76F6-2147-6546-B5B1-FF46F9F134E1}" dt="2024-05-23T15:59:15.610" v="509" actId="255"/>
        <pc:sldMkLst>
          <pc:docMk/>
          <pc:sldMk cId="4111876307" sldId="272"/>
        </pc:sldMkLst>
        <pc:spChg chg="mod">
          <ac:chgData name="Niloofar Hosseini" userId="eb3e3110-2622-43cd-88f0-a4c46bd91734" providerId="ADAL" clId="{13FE76F6-2147-6546-B5B1-FF46F9F134E1}" dt="2024-05-23T15:59:15.610" v="509" actId="255"/>
          <ac:spMkLst>
            <pc:docMk/>
            <pc:sldMk cId="4111876307" sldId="272"/>
            <ac:spMk id="2" creationId="{23910495-B1A1-B944-A241-AFF9D3E3B86B}"/>
          </ac:spMkLst>
        </pc:spChg>
        <pc:picChg chg="del">
          <ac:chgData name="Niloofar Hosseini" userId="eb3e3110-2622-43cd-88f0-a4c46bd91734" providerId="ADAL" clId="{13FE76F6-2147-6546-B5B1-FF46F9F134E1}" dt="2024-05-23T14:39:31.776" v="46" actId="478"/>
          <ac:picMkLst>
            <pc:docMk/>
            <pc:sldMk cId="4111876307" sldId="272"/>
            <ac:picMk id="5" creationId="{32DA878A-658B-604D-8248-D3A0499EE36D}"/>
          </ac:picMkLst>
        </pc:picChg>
      </pc:sldChg>
      <pc:sldChg chg="delSp del mod">
        <pc:chgData name="Niloofar Hosseini" userId="eb3e3110-2622-43cd-88f0-a4c46bd91734" providerId="ADAL" clId="{13FE76F6-2147-6546-B5B1-FF46F9F134E1}" dt="2024-05-23T14:43:59.254" v="411" actId="2696"/>
        <pc:sldMkLst>
          <pc:docMk/>
          <pc:sldMk cId="3067656718" sldId="273"/>
        </pc:sldMkLst>
        <pc:picChg chg="del">
          <ac:chgData name="Niloofar Hosseini" userId="eb3e3110-2622-43cd-88f0-a4c46bd91734" providerId="ADAL" clId="{13FE76F6-2147-6546-B5B1-FF46F9F134E1}" dt="2024-05-23T14:39:28.332" v="43" actId="478"/>
          <ac:picMkLst>
            <pc:docMk/>
            <pc:sldMk cId="3067656718" sldId="273"/>
            <ac:picMk id="5" creationId="{32DA878A-658B-604D-8248-D3A0499EE36D}"/>
          </ac:picMkLst>
        </pc:picChg>
      </pc:sldChg>
      <pc:sldChg chg="delSp del mod">
        <pc:chgData name="Niloofar Hosseini" userId="eb3e3110-2622-43cd-88f0-a4c46bd91734" providerId="ADAL" clId="{13FE76F6-2147-6546-B5B1-FF46F9F134E1}" dt="2024-05-23T14:44:00.149" v="412" actId="2696"/>
        <pc:sldMkLst>
          <pc:docMk/>
          <pc:sldMk cId="1111803072" sldId="274"/>
        </pc:sldMkLst>
        <pc:picChg chg="del">
          <ac:chgData name="Niloofar Hosseini" userId="eb3e3110-2622-43cd-88f0-a4c46bd91734" providerId="ADAL" clId="{13FE76F6-2147-6546-B5B1-FF46F9F134E1}" dt="2024-05-23T14:39:29.408" v="44" actId="478"/>
          <ac:picMkLst>
            <pc:docMk/>
            <pc:sldMk cId="1111803072" sldId="274"/>
            <ac:picMk id="5" creationId="{32DA878A-658B-604D-8248-D3A0499EE36D}"/>
          </ac:picMkLst>
        </pc:picChg>
      </pc:sldChg>
      <pc:sldChg chg="modSp add mod ord">
        <pc:chgData name="Niloofar Hosseini" userId="eb3e3110-2622-43cd-88f0-a4c46bd91734" providerId="ADAL" clId="{13FE76F6-2147-6546-B5B1-FF46F9F134E1}" dt="2024-05-23T14:43:47.023" v="406" actId="20577"/>
        <pc:sldMkLst>
          <pc:docMk/>
          <pc:sldMk cId="1760476199" sldId="275"/>
        </pc:sldMkLst>
        <pc:spChg chg="mod">
          <ac:chgData name="Niloofar Hosseini" userId="eb3e3110-2622-43cd-88f0-a4c46bd91734" providerId="ADAL" clId="{13FE76F6-2147-6546-B5B1-FF46F9F134E1}" dt="2024-05-23T14:43:47.023" v="406" actId="20577"/>
          <ac:spMkLst>
            <pc:docMk/>
            <pc:sldMk cId="1760476199" sldId="275"/>
            <ac:spMk id="6" creationId="{94C06D2E-7747-8142-9FF1-4E0126F420F5}"/>
          </ac:spMkLst>
        </pc:spChg>
      </pc:sldChg>
      <pc:sldChg chg="modSp add mod ord">
        <pc:chgData name="Niloofar Hosseini" userId="eb3e3110-2622-43cd-88f0-a4c46bd91734" providerId="ADAL" clId="{13FE76F6-2147-6546-B5B1-FF46F9F134E1}" dt="2024-05-23T15:59:10.044" v="508" actId="255"/>
        <pc:sldMkLst>
          <pc:docMk/>
          <pc:sldMk cId="2846218669" sldId="276"/>
        </pc:sldMkLst>
        <pc:spChg chg="mod">
          <ac:chgData name="Niloofar Hosseini" userId="eb3e3110-2622-43cd-88f0-a4c46bd91734" providerId="ADAL" clId="{13FE76F6-2147-6546-B5B1-FF46F9F134E1}" dt="2024-05-23T15:59:10.044" v="508" actId="255"/>
          <ac:spMkLst>
            <pc:docMk/>
            <pc:sldMk cId="2846218669" sldId="276"/>
            <ac:spMk id="2" creationId="{1C2A9E3B-81FA-324A-87F1-B1DDD9C497B0}"/>
          </ac:spMkLst>
        </pc:spChg>
      </pc:sldChg>
      <pc:sldMasterChg chg="setBg modSldLayout">
        <pc:chgData name="Niloofar Hosseini" userId="eb3e3110-2622-43cd-88f0-a4c46bd91734" providerId="ADAL" clId="{13FE76F6-2147-6546-B5B1-FF46F9F134E1}" dt="2024-05-23T14:39:11.164" v="37"/>
        <pc:sldMasterMkLst>
          <pc:docMk/>
          <pc:sldMasterMk cId="2532343407" sldId="2147483648"/>
        </pc:sldMasterMkLst>
        <pc:sldLayoutChg chg="setBg">
          <pc:chgData name="Niloofar Hosseini" userId="eb3e3110-2622-43cd-88f0-a4c46bd91734" providerId="ADAL" clId="{13FE76F6-2147-6546-B5B1-FF46F9F134E1}" dt="2024-05-23T14:39:11.164" v="37"/>
          <pc:sldLayoutMkLst>
            <pc:docMk/>
            <pc:sldMasterMk cId="2532343407" sldId="2147483648"/>
            <pc:sldLayoutMk cId="3331491759" sldId="2147483649"/>
          </pc:sldLayoutMkLst>
        </pc:sldLayoutChg>
        <pc:sldLayoutChg chg="setBg">
          <pc:chgData name="Niloofar Hosseini" userId="eb3e3110-2622-43cd-88f0-a4c46bd91734" providerId="ADAL" clId="{13FE76F6-2147-6546-B5B1-FF46F9F134E1}" dt="2024-05-23T14:39:11.164" v="37"/>
          <pc:sldLayoutMkLst>
            <pc:docMk/>
            <pc:sldMasterMk cId="2532343407" sldId="2147483648"/>
            <pc:sldLayoutMk cId="927170501" sldId="2147483650"/>
          </pc:sldLayoutMkLst>
        </pc:sldLayoutChg>
        <pc:sldLayoutChg chg="setBg">
          <pc:chgData name="Niloofar Hosseini" userId="eb3e3110-2622-43cd-88f0-a4c46bd91734" providerId="ADAL" clId="{13FE76F6-2147-6546-B5B1-FF46F9F134E1}" dt="2024-05-23T14:39:11.164" v="37"/>
          <pc:sldLayoutMkLst>
            <pc:docMk/>
            <pc:sldMasterMk cId="2532343407" sldId="2147483648"/>
            <pc:sldLayoutMk cId="2432038097" sldId="2147483651"/>
          </pc:sldLayoutMkLst>
        </pc:sldLayoutChg>
        <pc:sldLayoutChg chg="setBg">
          <pc:chgData name="Niloofar Hosseini" userId="eb3e3110-2622-43cd-88f0-a4c46bd91734" providerId="ADAL" clId="{13FE76F6-2147-6546-B5B1-FF46F9F134E1}" dt="2024-05-23T14:39:11.164" v="37"/>
          <pc:sldLayoutMkLst>
            <pc:docMk/>
            <pc:sldMasterMk cId="2532343407" sldId="2147483648"/>
            <pc:sldLayoutMk cId="506594021" sldId="2147483652"/>
          </pc:sldLayoutMkLst>
        </pc:sldLayoutChg>
        <pc:sldLayoutChg chg="setBg">
          <pc:chgData name="Niloofar Hosseini" userId="eb3e3110-2622-43cd-88f0-a4c46bd91734" providerId="ADAL" clId="{13FE76F6-2147-6546-B5B1-FF46F9F134E1}" dt="2024-05-23T14:39:11.164" v="37"/>
          <pc:sldLayoutMkLst>
            <pc:docMk/>
            <pc:sldMasterMk cId="2532343407" sldId="2147483648"/>
            <pc:sldLayoutMk cId="3031227146" sldId="2147483653"/>
          </pc:sldLayoutMkLst>
        </pc:sldLayoutChg>
        <pc:sldLayoutChg chg="setBg">
          <pc:chgData name="Niloofar Hosseini" userId="eb3e3110-2622-43cd-88f0-a4c46bd91734" providerId="ADAL" clId="{13FE76F6-2147-6546-B5B1-FF46F9F134E1}" dt="2024-05-23T14:39:11.164" v="37"/>
          <pc:sldLayoutMkLst>
            <pc:docMk/>
            <pc:sldMasterMk cId="2532343407" sldId="2147483648"/>
            <pc:sldLayoutMk cId="1591152336" sldId="2147483654"/>
          </pc:sldLayoutMkLst>
        </pc:sldLayoutChg>
        <pc:sldLayoutChg chg="setBg">
          <pc:chgData name="Niloofar Hosseini" userId="eb3e3110-2622-43cd-88f0-a4c46bd91734" providerId="ADAL" clId="{13FE76F6-2147-6546-B5B1-FF46F9F134E1}" dt="2024-05-23T14:39:11.164" v="37"/>
          <pc:sldLayoutMkLst>
            <pc:docMk/>
            <pc:sldMasterMk cId="2532343407" sldId="2147483648"/>
            <pc:sldLayoutMk cId="2277544132" sldId="2147483655"/>
          </pc:sldLayoutMkLst>
        </pc:sldLayoutChg>
        <pc:sldLayoutChg chg="setBg">
          <pc:chgData name="Niloofar Hosseini" userId="eb3e3110-2622-43cd-88f0-a4c46bd91734" providerId="ADAL" clId="{13FE76F6-2147-6546-B5B1-FF46F9F134E1}" dt="2024-05-23T14:39:11.164" v="37"/>
          <pc:sldLayoutMkLst>
            <pc:docMk/>
            <pc:sldMasterMk cId="2532343407" sldId="2147483648"/>
            <pc:sldLayoutMk cId="3265140478" sldId="2147483656"/>
          </pc:sldLayoutMkLst>
        </pc:sldLayoutChg>
        <pc:sldLayoutChg chg="setBg">
          <pc:chgData name="Niloofar Hosseini" userId="eb3e3110-2622-43cd-88f0-a4c46bd91734" providerId="ADAL" clId="{13FE76F6-2147-6546-B5B1-FF46F9F134E1}" dt="2024-05-23T14:39:11.164" v="37"/>
          <pc:sldLayoutMkLst>
            <pc:docMk/>
            <pc:sldMasterMk cId="2532343407" sldId="2147483648"/>
            <pc:sldLayoutMk cId="2670895879" sldId="2147483657"/>
          </pc:sldLayoutMkLst>
        </pc:sldLayoutChg>
        <pc:sldLayoutChg chg="setBg">
          <pc:chgData name="Niloofar Hosseini" userId="eb3e3110-2622-43cd-88f0-a4c46bd91734" providerId="ADAL" clId="{13FE76F6-2147-6546-B5B1-FF46F9F134E1}" dt="2024-05-23T14:39:11.164" v="37"/>
          <pc:sldLayoutMkLst>
            <pc:docMk/>
            <pc:sldMasterMk cId="2532343407" sldId="2147483648"/>
            <pc:sldLayoutMk cId="4000419339" sldId="2147483658"/>
          </pc:sldLayoutMkLst>
        </pc:sldLayoutChg>
        <pc:sldLayoutChg chg="setBg">
          <pc:chgData name="Niloofar Hosseini" userId="eb3e3110-2622-43cd-88f0-a4c46bd91734" providerId="ADAL" clId="{13FE76F6-2147-6546-B5B1-FF46F9F134E1}" dt="2024-05-23T14:39:11.164" v="37"/>
          <pc:sldLayoutMkLst>
            <pc:docMk/>
            <pc:sldMasterMk cId="2532343407" sldId="2147483648"/>
            <pc:sldLayoutMk cId="234843865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FC57-33B1-394A-94E1-CE084F2FDDA2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2A3E3-8280-4D40-A400-BA3526612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16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FC57-33B1-394A-94E1-CE084F2FDDA2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2A3E3-8280-4D40-A400-BA3526612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28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FC57-33B1-394A-94E1-CE084F2FDDA2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2A3E3-8280-4D40-A400-BA3526612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882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FC57-33B1-394A-94E1-CE084F2FDDA2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2A3E3-8280-4D40-A400-BA3526612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030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FC57-33B1-394A-94E1-CE084F2FDDA2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2A3E3-8280-4D40-A400-BA3526612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111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FC57-33B1-394A-94E1-CE084F2FDDA2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2A3E3-8280-4D40-A400-BA3526612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504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FC57-33B1-394A-94E1-CE084F2FDDA2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2A3E3-8280-4D40-A400-BA3526612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385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FC57-33B1-394A-94E1-CE084F2FDDA2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2A3E3-8280-4D40-A400-BA3526612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23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FC57-33B1-394A-94E1-CE084F2FDDA2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2A3E3-8280-4D40-A400-BA3526612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60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FC57-33B1-394A-94E1-CE084F2FDDA2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2A3E3-8280-4D40-A400-BA3526612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46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FC57-33B1-394A-94E1-CE084F2FDDA2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2A3E3-8280-4D40-A400-BA3526612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189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4FC57-33B1-394A-94E1-CE084F2FDDA2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2A3E3-8280-4D40-A400-BA3526612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3697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3F4EE690-9B96-3F4D-AA48-5E629A5665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05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4C06D2E-7747-8142-9FF1-4E0126F420F5}"/>
              </a:ext>
            </a:extLst>
          </p:cNvPr>
          <p:cNvSpPr/>
          <p:nvPr/>
        </p:nvSpPr>
        <p:spPr>
          <a:xfrm>
            <a:off x="1" y="0"/>
            <a:ext cx="12192000" cy="7594002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مرا می پذیری تو با خون پاکت عیسی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و دانم بهایی که دادی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بهرم</a:t>
            </a: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با وجود خطاها سنگینی گناهان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مرا می پذیری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خداوندم</a:t>
            </a: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33104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C2A9E3B-81FA-324A-87F1-B1DDD9C497B0}"/>
              </a:ext>
            </a:extLst>
          </p:cNvPr>
          <p:cNvSpPr/>
          <p:nvPr/>
        </p:nvSpPr>
        <p:spPr>
          <a:xfrm>
            <a:off x="0" y="0"/>
            <a:ext cx="12192000" cy="532927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تویی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ملجای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من تویی امید من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پوشانیدی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مرا با خون خود در حضور تخت پدر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پوشانیدی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مرا با خون خود در حضور تخت پدر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31986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4C06D2E-7747-8142-9FF1-4E0126F420F5}"/>
              </a:ext>
            </a:extLst>
          </p:cNvPr>
          <p:cNvSpPr/>
          <p:nvPr/>
        </p:nvSpPr>
        <p:spPr>
          <a:xfrm>
            <a:off x="1" y="0"/>
            <a:ext cx="12192000" cy="7594002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مرا می پذیری تو با فیض و عشقم عیسی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سرودم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پاسخیست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 به صلیب تو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بر روی زانوانم با زخم روح و جانم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دانم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شفایم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 تنها تویی عیسی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60476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C2A9E3B-81FA-324A-87F1-B1DDD9C497B0}"/>
              </a:ext>
            </a:extLst>
          </p:cNvPr>
          <p:cNvSpPr/>
          <p:nvPr/>
        </p:nvSpPr>
        <p:spPr>
          <a:xfrm>
            <a:off x="0" y="0"/>
            <a:ext cx="12192000" cy="532927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تویی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ملجای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من تویی امید من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پوشانیدی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مرا با خون خود در حضور تخت پدر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پوشانیدی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مرا با خون خود در حضور تخت پدر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46218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3910495-B1A1-B944-A241-AFF9D3E3B86B}"/>
              </a:ext>
            </a:extLst>
          </p:cNvPr>
          <p:cNvSpPr/>
          <p:nvPr/>
        </p:nvSpPr>
        <p:spPr>
          <a:xfrm>
            <a:off x="0" y="0"/>
            <a:ext cx="12192000" cy="7594002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خون عیساست نجات من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خون عیساست حیات من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خون عیساست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شفای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من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خون عیساست آزادی من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11876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3F4EE690-9B96-3F4D-AA48-5E629A5665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181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</TotalTime>
  <Words>114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Rose, Daniel (Student)</dc:creator>
  <cp:lastModifiedBy>Yalda Mirshekar</cp:lastModifiedBy>
  <cp:revision>8</cp:revision>
  <dcterms:created xsi:type="dcterms:W3CDTF">2019-08-26T17:49:46Z</dcterms:created>
  <dcterms:modified xsi:type="dcterms:W3CDTF">2025-05-01T15:36:26Z</dcterms:modified>
</cp:coreProperties>
</file>