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57" r:id="rId4"/>
    <p:sldId id="258" r:id="rId5"/>
    <p:sldId id="259" r:id="rId6"/>
    <p:sldId id="271" r:id="rId7"/>
    <p:sldId id="272" r:id="rId8"/>
    <p:sldId id="262" r:id="rId9"/>
    <p:sldId id="263" r:id="rId10"/>
    <p:sldId id="27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5037D9B-6119-C941-9B68-B96EC81E6F50}"/>
    <pc:docChg chg="undo custSel addSld delSld modSld sldOrd modMainMaster">
      <pc:chgData name="Niloofar Hosseini" userId="eb3e3110-2622-43cd-88f0-a4c46bd91734" providerId="ADAL" clId="{05037D9B-6119-C941-9B68-B96EC81E6F50}" dt="2024-05-20T11:50:07.894" v="252" actId="20578"/>
      <pc:docMkLst>
        <pc:docMk/>
      </pc:docMkLst>
      <pc:sldChg chg="addSp delSp modSp mod">
        <pc:chgData name="Niloofar Hosseini" userId="eb3e3110-2622-43cd-88f0-a4c46bd91734" providerId="ADAL" clId="{05037D9B-6119-C941-9B68-B96EC81E6F50}" dt="2024-05-20T11:45:09.102" v="34"/>
        <pc:sldMkLst>
          <pc:docMk/>
          <pc:sldMk cId="125478051" sldId="256"/>
        </pc:sldMkLst>
        <pc:spChg chg="add del mod">
          <ac:chgData name="Niloofar Hosseini" userId="eb3e3110-2622-43cd-88f0-a4c46bd91734" providerId="ADAL" clId="{05037D9B-6119-C941-9B68-B96EC81E6F50}" dt="2024-05-20T11:45:09.102" v="34"/>
          <ac:spMkLst>
            <pc:docMk/>
            <pc:sldMk cId="125478051" sldId="256"/>
            <ac:spMk id="2" creationId="{BD2301DE-9B75-B0F0-67DF-B24F5C79B08B}"/>
          </ac:spMkLst>
        </pc:spChg>
        <pc:spChg chg="mod">
          <ac:chgData name="Niloofar Hosseini" userId="eb3e3110-2622-43cd-88f0-a4c46bd91734" providerId="ADAL" clId="{05037D9B-6119-C941-9B68-B96EC81E6F50}" dt="2024-05-20T11:45:07.590" v="32" actId="403"/>
          <ac:spMkLst>
            <pc:docMk/>
            <pc:sldMk cId="125478051" sldId="256"/>
            <ac:spMk id="4" creationId="{00000000-0000-0000-0000-000000000000}"/>
          </ac:spMkLst>
        </pc:spChg>
      </pc:sldChg>
      <pc:sldChg chg="modSp mod ord">
        <pc:chgData name="Niloofar Hosseini" userId="eb3e3110-2622-43cd-88f0-a4c46bd91734" providerId="ADAL" clId="{05037D9B-6119-C941-9B68-B96EC81E6F50}" dt="2024-05-20T11:46:18.578" v="123" actId="403"/>
        <pc:sldMkLst>
          <pc:docMk/>
          <pc:sldMk cId="1888301456" sldId="257"/>
        </pc:sldMkLst>
        <pc:spChg chg="mod">
          <ac:chgData name="Niloofar Hosseini" userId="eb3e3110-2622-43cd-88f0-a4c46bd91734" providerId="ADAL" clId="{05037D9B-6119-C941-9B68-B96EC81E6F50}" dt="2024-05-20T11:46:18.578" v="123" actId="403"/>
          <ac:spMkLst>
            <pc:docMk/>
            <pc:sldMk cId="188830145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47:23.701" v="199" actId="20577"/>
        <pc:sldMkLst>
          <pc:docMk/>
          <pc:sldMk cId="3228871644" sldId="258"/>
        </pc:sldMkLst>
        <pc:spChg chg="mod">
          <ac:chgData name="Niloofar Hosseini" userId="eb3e3110-2622-43cd-88f0-a4c46bd91734" providerId="ADAL" clId="{05037D9B-6119-C941-9B68-B96EC81E6F50}" dt="2024-05-20T11:47:23.701" v="199" actId="20577"/>
          <ac:spMkLst>
            <pc:docMk/>
            <pc:sldMk cId="3228871644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48:14.827" v="211" actId="20577"/>
        <pc:sldMkLst>
          <pc:docMk/>
          <pc:sldMk cId="2647147624" sldId="259"/>
        </pc:sldMkLst>
        <pc:spChg chg="mod">
          <ac:chgData name="Niloofar Hosseini" userId="eb3e3110-2622-43cd-88f0-a4c46bd91734" providerId="ADAL" clId="{05037D9B-6119-C941-9B68-B96EC81E6F50}" dt="2024-05-20T11:48:14.827" v="211" actId="20577"/>
          <ac:spMkLst>
            <pc:docMk/>
            <pc:sldMk cId="2647147624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49:27.528" v="231" actId="403"/>
        <pc:sldMkLst>
          <pc:docMk/>
          <pc:sldMk cId="4223780399" sldId="262"/>
        </pc:sldMkLst>
        <pc:spChg chg="mod">
          <ac:chgData name="Niloofar Hosseini" userId="eb3e3110-2622-43cd-88f0-a4c46bd91734" providerId="ADAL" clId="{05037D9B-6119-C941-9B68-B96EC81E6F50}" dt="2024-05-20T11:49:27.528" v="231" actId="403"/>
          <ac:spMkLst>
            <pc:docMk/>
            <pc:sldMk cId="4223780399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50:00.659" v="249" actId="20577"/>
        <pc:sldMkLst>
          <pc:docMk/>
          <pc:sldMk cId="2508941163" sldId="263"/>
        </pc:sldMkLst>
        <pc:spChg chg="mod">
          <ac:chgData name="Niloofar Hosseini" userId="eb3e3110-2622-43cd-88f0-a4c46bd91734" providerId="ADAL" clId="{05037D9B-6119-C941-9B68-B96EC81E6F50}" dt="2024-05-20T11:50:00.659" v="249" actId="20577"/>
          <ac:spMkLst>
            <pc:docMk/>
            <pc:sldMk cId="2508941163" sldId="263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05037D9B-6119-C941-9B68-B96EC81E6F50}" dt="2024-05-20T11:44:14.347" v="6"/>
        <pc:sldMkLst>
          <pc:docMk/>
          <pc:sldMk cId="2047898183" sldId="265"/>
        </pc:sldMkLst>
      </pc:sldChg>
      <pc:sldChg chg="del">
        <pc:chgData name="Niloofar Hosseini" userId="eb3e3110-2622-43cd-88f0-a4c46bd91734" providerId="ADAL" clId="{05037D9B-6119-C941-9B68-B96EC81E6F50}" dt="2024-05-20T11:48:18.502" v="212" actId="2696"/>
        <pc:sldMkLst>
          <pc:docMk/>
          <pc:sldMk cId="1361881180" sldId="267"/>
        </pc:sldMkLst>
      </pc:sldChg>
      <pc:sldChg chg="del">
        <pc:chgData name="Niloofar Hosseini" userId="eb3e3110-2622-43cd-88f0-a4c46bd91734" providerId="ADAL" clId="{05037D9B-6119-C941-9B68-B96EC81E6F50}" dt="2024-05-20T11:48:19.796" v="213" actId="2696"/>
        <pc:sldMkLst>
          <pc:docMk/>
          <pc:sldMk cId="3073288711" sldId="268"/>
        </pc:sldMkLst>
      </pc:sldChg>
      <pc:sldChg chg="del">
        <pc:chgData name="Niloofar Hosseini" userId="eb3e3110-2622-43cd-88f0-a4c46bd91734" providerId="ADAL" clId="{05037D9B-6119-C941-9B68-B96EC81E6F50}" dt="2024-05-20T11:50:04.390" v="250" actId="2696"/>
        <pc:sldMkLst>
          <pc:docMk/>
          <pc:sldMk cId="784181197" sldId="269"/>
        </pc:sldMkLst>
      </pc:sldChg>
      <pc:sldChg chg="setBg">
        <pc:chgData name="Niloofar Hosseini" userId="eb3e3110-2622-43cd-88f0-a4c46bd91734" providerId="ADAL" clId="{05037D9B-6119-C941-9B68-B96EC81E6F50}" dt="2024-05-20T11:44:08.427" v="4"/>
        <pc:sldMkLst>
          <pc:docMk/>
          <pc:sldMk cId="3605240964" sldId="270"/>
        </pc:sldMkLst>
      </pc:sldChg>
      <pc:sldChg chg="add ord">
        <pc:chgData name="Niloofar Hosseini" userId="eb3e3110-2622-43cd-88f0-a4c46bd91734" providerId="ADAL" clId="{05037D9B-6119-C941-9B68-B96EC81E6F50}" dt="2024-05-20T11:48:32.375" v="215" actId="20578"/>
        <pc:sldMkLst>
          <pc:docMk/>
          <pc:sldMk cId="832899741" sldId="271"/>
        </pc:sldMkLst>
      </pc:sldChg>
      <pc:sldChg chg="add ord replId">
        <pc:chgData name="Niloofar Hosseini" userId="eb3e3110-2622-43cd-88f0-a4c46bd91734" providerId="ADAL" clId="{05037D9B-6119-C941-9B68-B96EC81E6F50}" dt="2024-05-20T11:48:32.375" v="215" actId="20578"/>
        <pc:sldMkLst>
          <pc:docMk/>
          <pc:sldMk cId="1246663019" sldId="272"/>
        </pc:sldMkLst>
      </pc:sldChg>
      <pc:sldChg chg="add ord">
        <pc:chgData name="Niloofar Hosseini" userId="eb3e3110-2622-43cd-88f0-a4c46bd91734" providerId="ADAL" clId="{05037D9B-6119-C941-9B68-B96EC81E6F50}" dt="2024-05-20T11:50:07.894" v="252" actId="20578"/>
        <pc:sldMkLst>
          <pc:docMk/>
          <pc:sldMk cId="1115186914" sldId="273"/>
        </pc:sldMkLst>
      </pc:sldChg>
      <pc:sldMasterChg chg="setBg modSldLayout">
        <pc:chgData name="Niloofar Hosseini" userId="eb3e3110-2622-43cd-88f0-a4c46bd91734" providerId="ADAL" clId="{05037D9B-6119-C941-9B68-B96EC81E6F50}" dt="2024-05-20T11:43:59.027" v="2"/>
        <pc:sldMasterMkLst>
          <pc:docMk/>
          <pc:sldMasterMk cId="3319856884" sldId="2147483648"/>
        </pc:sldMasterMkLst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3386846750" sldId="2147483649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691667777" sldId="2147483650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856954089" sldId="2147483651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072640951" sldId="2147483652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770901447" sldId="2147483653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433308442" sldId="2147483654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042552768" sldId="2147483655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3467438267" sldId="2147483656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375470006" sldId="2147483657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1674782003" sldId="2147483658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53164096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67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108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16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20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40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39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36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76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7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65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64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DD79-76DC-4DC0-9E78-C5C7BB74578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476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5240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178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مبهوت ساز از عشقت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مبهوت ساز با مهر خود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518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89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369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که مات چشمان توام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حیران ز جلال توام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آغوش اَمن و پرمهر تو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محو عشق و رحم و فیض توام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47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565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آنگه یک خواهش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دلم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یک چیز را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تو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می‌خواهم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8301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178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مبهوت ساز از عشقت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مبهوت ساز با مهر خود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8871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682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حتی در وادی موت و خطر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گرچه از شالوم نباشد اثر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اشتیاقم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بهر آغوش توست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کاسته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نمی‌شود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7147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565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آنگه یک خواهش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دلم دارم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یک چیز را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تو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می‌خواهم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89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178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مبهوت ساز از عشقت عیسی</a:t>
            </a: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مبهوت ساز با مهر خود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6663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4376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  مرا در قدس هایت ساکن کن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به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عمقهایت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ببر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رویت را بر من نمایان کن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در روح کن شعله ور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3780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5950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در روح کن شعله ور</a:t>
            </a:r>
            <a:endParaRPr lang="en-GB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مرا در روح کن شعله ور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894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152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2019-10-15T13:21:33Z</dcterms:created>
  <dcterms:modified xsi:type="dcterms:W3CDTF">2025-05-01T15:32:04Z</dcterms:modified>
</cp:coreProperties>
</file>