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5" r:id="rId2"/>
    <p:sldId id="267" r:id="rId3"/>
    <p:sldId id="268" r:id="rId4"/>
    <p:sldId id="269" r:id="rId5"/>
    <p:sldId id="27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67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83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03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45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در آغوش تو باشم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به عشقت مبتلا 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که از فیضت بنوشم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که فرزند تو باشم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بینم کیستم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درون آن نگاه پر ز مهرت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که این اذنی که دادی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خوانم تو را تا زنده باشم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68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که باران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بشوید درد ایام گذشته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مرا کافیست همینکه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تو بر این جانم نشسته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47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کافیست که این سر شد هویدا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آنکه خلق کرد کون و مکان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شده اکنون پدر از بهر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کلامش نقش بسته هستی‌ام را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0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99</Words>
  <Application>Microsoft Office PowerPoint</Application>
  <PresentationFormat>Widescreen</PresentationFormat>
  <Paragraphs>24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2018-08-23T12:16:56Z</dcterms:created>
  <dcterms:modified xsi:type="dcterms:W3CDTF">2025-11-05T17:02:01Z</dcterms:modified>
</cp:coreProperties>
</file>