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0" r:id="rId2"/>
    <p:sldId id="256" r:id="rId3"/>
    <p:sldId id="259" r:id="rId4"/>
    <p:sldId id="260" r:id="rId5"/>
    <p:sldId id="277" r:id="rId6"/>
    <p:sldId id="278" r:id="rId7"/>
    <p:sldId id="279" r:id="rId8"/>
    <p:sldId id="264" r:id="rId9"/>
    <p:sldId id="280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86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4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4C7FC16-5C52-CE48-9BB3-DBF10D02807C}"/>
    <pc:docChg chg="undo custSel addSld delSld modSld sldOrd modMainMaster">
      <pc:chgData name="Niloofar Hosseini" userId="eb3e3110-2622-43cd-88f0-a4c46bd91734" providerId="ADAL" clId="{34C7FC16-5C52-CE48-9BB3-DBF10D02807C}" dt="2024-05-23T14:23:26.083" v="684" actId="20578"/>
      <pc:docMkLst>
        <pc:docMk/>
      </pc:docMkLst>
      <pc:sldChg chg="addSp delSp modSp mod setBg">
        <pc:chgData name="Niloofar Hosseini" userId="eb3e3110-2622-43cd-88f0-a4c46bd91734" providerId="ADAL" clId="{34C7FC16-5C52-CE48-9BB3-DBF10D02807C}" dt="2024-05-23T14:20:27.180" v="509" actId="6559"/>
        <pc:sldMkLst>
          <pc:docMk/>
          <pc:sldMk cId="3287600100" sldId="256"/>
        </pc:sldMkLst>
        <pc:spChg chg="add del mod">
          <ac:chgData name="Niloofar Hosseini" userId="eb3e3110-2622-43cd-88f0-a4c46bd91734" providerId="ADAL" clId="{34C7FC16-5C52-CE48-9BB3-DBF10D02807C}" dt="2024-05-23T14:16:11.521" v="217"/>
          <ac:spMkLst>
            <pc:docMk/>
            <pc:sldMk cId="3287600100" sldId="256"/>
            <ac:spMk id="2" creationId="{6F3A78D3-64DE-912C-AA2D-AEF41C31E086}"/>
          </ac:spMkLst>
        </pc:spChg>
        <pc:spChg chg="mod">
          <ac:chgData name="Niloofar Hosseini" userId="eb3e3110-2622-43cd-88f0-a4c46bd91734" providerId="ADAL" clId="{34C7FC16-5C52-CE48-9BB3-DBF10D02807C}" dt="2024-05-23T14:20:27.180" v="509" actId="6559"/>
          <ac:spMkLst>
            <pc:docMk/>
            <pc:sldMk cId="3287600100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4C7FC16-5C52-CE48-9BB3-DBF10D02807C}" dt="2024-05-23T14:16:12.010" v="218" actId="2696"/>
        <pc:sldMkLst>
          <pc:docMk/>
          <pc:sldMk cId="980984043" sldId="257"/>
        </pc:sldMkLst>
      </pc:sldChg>
      <pc:sldChg chg="del">
        <pc:chgData name="Niloofar Hosseini" userId="eb3e3110-2622-43cd-88f0-a4c46bd91734" providerId="ADAL" clId="{34C7FC16-5C52-CE48-9BB3-DBF10D02807C}" dt="2024-05-23T14:16:12.851" v="219" actId="2696"/>
        <pc:sldMkLst>
          <pc:docMk/>
          <pc:sldMk cId="3530740546" sldId="258"/>
        </pc:sldMkLst>
      </pc:sldChg>
      <pc:sldChg chg="modSp mod">
        <pc:chgData name="Niloofar Hosseini" userId="eb3e3110-2622-43cd-88f0-a4c46bd91734" providerId="ADAL" clId="{34C7FC16-5C52-CE48-9BB3-DBF10D02807C}" dt="2024-05-23T14:17:19.808" v="242" actId="20577"/>
        <pc:sldMkLst>
          <pc:docMk/>
          <pc:sldMk cId="2439294898" sldId="259"/>
        </pc:sldMkLst>
        <pc:spChg chg="mod">
          <ac:chgData name="Niloofar Hosseini" userId="eb3e3110-2622-43cd-88f0-a4c46bd91734" providerId="ADAL" clId="{34C7FC16-5C52-CE48-9BB3-DBF10D02807C}" dt="2024-05-23T14:17:19.808" v="242" actId="20577"/>
          <ac:spMkLst>
            <pc:docMk/>
            <pc:sldMk cId="2439294898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4C7FC16-5C52-CE48-9BB3-DBF10D02807C}" dt="2024-05-23T14:18:50.041" v="338" actId="403"/>
        <pc:sldMkLst>
          <pc:docMk/>
          <pc:sldMk cId="826667342" sldId="260"/>
        </pc:sldMkLst>
        <pc:spChg chg="mod">
          <ac:chgData name="Niloofar Hosseini" userId="eb3e3110-2622-43cd-88f0-a4c46bd91734" providerId="ADAL" clId="{34C7FC16-5C52-CE48-9BB3-DBF10D02807C}" dt="2024-05-23T14:18:50.041" v="338" actId="403"/>
          <ac:spMkLst>
            <pc:docMk/>
            <pc:sldMk cId="826667342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4C7FC16-5C52-CE48-9BB3-DBF10D02807C}" dt="2024-05-23T14:20:38.936" v="510" actId="2696"/>
        <pc:sldMkLst>
          <pc:docMk/>
          <pc:sldMk cId="2038618767" sldId="261"/>
        </pc:sldMkLst>
      </pc:sldChg>
      <pc:sldChg chg="del">
        <pc:chgData name="Niloofar Hosseini" userId="eb3e3110-2622-43cd-88f0-a4c46bd91734" providerId="ADAL" clId="{34C7FC16-5C52-CE48-9BB3-DBF10D02807C}" dt="2024-05-23T14:20:40.141" v="512" actId="2696"/>
        <pc:sldMkLst>
          <pc:docMk/>
          <pc:sldMk cId="1664930423" sldId="262"/>
        </pc:sldMkLst>
      </pc:sldChg>
      <pc:sldChg chg="del">
        <pc:chgData name="Niloofar Hosseini" userId="eb3e3110-2622-43cd-88f0-a4c46bd91734" providerId="ADAL" clId="{34C7FC16-5C52-CE48-9BB3-DBF10D02807C}" dt="2024-05-23T14:20:39.379" v="511" actId="2696"/>
        <pc:sldMkLst>
          <pc:docMk/>
          <pc:sldMk cId="1979587552" sldId="263"/>
        </pc:sldMkLst>
      </pc:sldChg>
      <pc:sldChg chg="modSp mod">
        <pc:chgData name="Niloofar Hosseini" userId="eb3e3110-2622-43cd-88f0-a4c46bd91734" providerId="ADAL" clId="{34C7FC16-5C52-CE48-9BB3-DBF10D02807C}" dt="2024-05-23T14:23:09.954" v="679" actId="20577"/>
        <pc:sldMkLst>
          <pc:docMk/>
          <pc:sldMk cId="1369830091" sldId="264"/>
        </pc:sldMkLst>
        <pc:spChg chg="mod">
          <ac:chgData name="Niloofar Hosseini" userId="eb3e3110-2622-43cd-88f0-a4c46bd91734" providerId="ADAL" clId="{34C7FC16-5C52-CE48-9BB3-DBF10D02807C}" dt="2024-05-23T14:23:09.954" v="679" actId="20577"/>
          <ac:spMkLst>
            <pc:docMk/>
            <pc:sldMk cId="1369830091" sldId="264"/>
            <ac:spMk id="2" creationId="{00000000-0000-0000-0000-000000000000}"/>
          </ac:spMkLst>
        </pc:spChg>
      </pc:sldChg>
      <pc:sldChg chg="del">
        <pc:chgData name="Niloofar Hosseini" userId="eb3e3110-2622-43cd-88f0-a4c46bd91734" providerId="ADAL" clId="{34C7FC16-5C52-CE48-9BB3-DBF10D02807C}" dt="2024-05-23T14:21:15.778" v="521" actId="2696"/>
        <pc:sldMkLst>
          <pc:docMk/>
          <pc:sldMk cId="1095578111" sldId="267"/>
        </pc:sldMkLst>
      </pc:sldChg>
      <pc:sldChg chg="setBg">
        <pc:chgData name="Niloofar Hosseini" userId="eb3e3110-2622-43cd-88f0-a4c46bd91734" providerId="ADAL" clId="{34C7FC16-5C52-CE48-9BB3-DBF10D02807C}" dt="2024-05-23T14:14:04.002" v="29"/>
        <pc:sldMkLst>
          <pc:docMk/>
          <pc:sldMk cId="697491999" sldId="269"/>
        </pc:sldMkLst>
      </pc:sldChg>
      <pc:sldChg chg="setBg">
        <pc:chgData name="Niloofar Hosseini" userId="eb3e3110-2622-43cd-88f0-a4c46bd91734" providerId="ADAL" clId="{34C7FC16-5C52-CE48-9BB3-DBF10D02807C}" dt="2024-05-23T14:13:58.370" v="27"/>
        <pc:sldMkLst>
          <pc:docMk/>
          <pc:sldMk cId="709973665" sldId="270"/>
        </pc:sldMkLst>
      </pc:sldChg>
      <pc:sldChg chg="del">
        <pc:chgData name="Niloofar Hosseini" userId="eb3e3110-2622-43cd-88f0-a4c46bd91734" providerId="ADAL" clId="{34C7FC16-5C52-CE48-9BB3-DBF10D02807C}" dt="2024-05-23T14:20:41.668" v="513" actId="2696"/>
        <pc:sldMkLst>
          <pc:docMk/>
          <pc:sldMk cId="4040896668" sldId="274"/>
        </pc:sldMkLst>
      </pc:sldChg>
      <pc:sldChg chg="del">
        <pc:chgData name="Niloofar Hosseini" userId="eb3e3110-2622-43cd-88f0-a4c46bd91734" providerId="ADAL" clId="{34C7FC16-5C52-CE48-9BB3-DBF10D02807C}" dt="2024-05-23T14:20:42.084" v="514" actId="2696"/>
        <pc:sldMkLst>
          <pc:docMk/>
          <pc:sldMk cId="828304199" sldId="275"/>
        </pc:sldMkLst>
      </pc:sldChg>
      <pc:sldChg chg="del">
        <pc:chgData name="Niloofar Hosseini" userId="eb3e3110-2622-43cd-88f0-a4c46bd91734" providerId="ADAL" clId="{34C7FC16-5C52-CE48-9BB3-DBF10D02807C}" dt="2024-05-23T14:23:22.781" v="682" actId="2696"/>
        <pc:sldMkLst>
          <pc:docMk/>
          <pc:sldMk cId="3836805274" sldId="276"/>
        </pc:sldMkLst>
      </pc:sldChg>
      <pc:sldChg chg="modSp add mod ord">
        <pc:chgData name="Niloofar Hosseini" userId="eb3e3110-2622-43cd-88f0-a4c46bd91734" providerId="ADAL" clId="{34C7FC16-5C52-CE48-9BB3-DBF10D02807C}" dt="2024-05-23T14:20:20.870" v="508" actId="6559"/>
        <pc:sldMkLst>
          <pc:docMk/>
          <pc:sldMk cId="2164618273" sldId="277"/>
        </pc:sldMkLst>
        <pc:spChg chg="mod">
          <ac:chgData name="Niloofar Hosseini" userId="eb3e3110-2622-43cd-88f0-a4c46bd91734" providerId="ADAL" clId="{34C7FC16-5C52-CE48-9BB3-DBF10D02807C}" dt="2024-05-23T14:20:20.870" v="508" actId="6559"/>
          <ac:spMkLst>
            <pc:docMk/>
            <pc:sldMk cId="2164618273" sldId="277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34C7FC16-5C52-CE48-9BB3-DBF10D02807C}" dt="2024-05-23T14:20:48.538" v="516" actId="20578"/>
        <pc:sldMkLst>
          <pc:docMk/>
          <pc:sldMk cId="1407875696" sldId="278"/>
        </pc:sldMkLst>
      </pc:sldChg>
      <pc:sldChg chg="modSp add mod ord replId">
        <pc:chgData name="Niloofar Hosseini" userId="eb3e3110-2622-43cd-88f0-a4c46bd91734" providerId="ADAL" clId="{34C7FC16-5C52-CE48-9BB3-DBF10D02807C}" dt="2024-05-23T14:23:18.461" v="681" actId="2711"/>
        <pc:sldMkLst>
          <pc:docMk/>
          <pc:sldMk cId="3516888337" sldId="279"/>
        </pc:sldMkLst>
        <pc:spChg chg="mod">
          <ac:chgData name="Niloofar Hosseini" userId="eb3e3110-2622-43cd-88f0-a4c46bd91734" providerId="ADAL" clId="{34C7FC16-5C52-CE48-9BB3-DBF10D02807C}" dt="2024-05-23T14:23:18.461" v="681" actId="2711"/>
          <ac:spMkLst>
            <pc:docMk/>
            <pc:sldMk cId="3516888337" sldId="279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34C7FC16-5C52-CE48-9BB3-DBF10D02807C}" dt="2024-05-23T14:23:26.083" v="684" actId="20578"/>
        <pc:sldMkLst>
          <pc:docMk/>
          <pc:sldMk cId="263543822" sldId="280"/>
        </pc:sldMkLst>
      </pc:sldChg>
      <pc:sldMasterChg chg="setBg modSldLayout">
        <pc:chgData name="Niloofar Hosseini" userId="eb3e3110-2622-43cd-88f0-a4c46bd91734" providerId="ADAL" clId="{34C7FC16-5C52-CE48-9BB3-DBF10D02807C}" dt="2024-05-23T14:13:53.824" v="25"/>
        <pc:sldMasterMkLst>
          <pc:docMk/>
          <pc:sldMasterMk cId="3099804837" sldId="2147483648"/>
        </pc:sldMasterMkLst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3851298986" sldId="2147483649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2190233504" sldId="2147483650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3412333172" sldId="2147483651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4157873367" sldId="2147483652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735256363" sldId="2147483653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428036397" sldId="2147483654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717014236" sldId="2147483655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3774940618" sldId="2147483656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2181181116" sldId="2147483657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3835161504" sldId="2147483658"/>
          </pc:sldLayoutMkLst>
        </pc:sldLayoutChg>
        <pc:sldLayoutChg chg="setBg">
          <pc:chgData name="Niloofar Hosseini" userId="eb3e3110-2622-43cd-88f0-a4c46bd91734" providerId="ADAL" clId="{34C7FC16-5C52-CE48-9BB3-DBF10D02807C}" dt="2024-05-23T14:13:53.824" v="25"/>
          <pc:sldLayoutMkLst>
            <pc:docMk/>
            <pc:sldMasterMk cId="3099804837" sldId="2147483648"/>
            <pc:sldLayoutMk cId="1578475237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5618B-1A7A-4322-9354-D99EBA861556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3FA16-7115-4447-A6CA-8F67009CB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64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42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56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51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26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55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0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61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29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79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355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44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A387D-3C45-47CA-9BCC-950AD3AA867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4D5A0-9FC6-4137-969A-95B08AFC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364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9973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7491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9189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وقت سرافکندگی  روح تو مرا احیا می کند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وقت نا امیدی ها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جانم را دلگرم می سازد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وقت شرم از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عصیانم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بار گناهم را بر می دارد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87600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45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غم هایم را به شادی تبدیل کردی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یأس من را به پایکوبی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929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717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احیا می کنی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احیا می کنی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احیا می کنی در حضورت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6667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9189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وقت سرگردانی ها روح تو مرا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رؤیا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بخشد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وقت پریشان حالی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آرامی حین طوفان است</a:t>
            </a:r>
          </a:p>
          <a:p>
            <a:pPr algn="ctr" rtl="1">
              <a:lnSpc>
                <a:spcPct val="20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وقت ضعف در سختی ها </a:t>
            </a: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روحت</a:t>
            </a: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قوتی بس بی پایان است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4618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45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غم هایم را به شادی تبدیل کردی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یأس من را به پایکوبی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07875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717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احیا می کنی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احیا می کنی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احیا می کنی در حضورت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6888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73007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وقت تنگی و فقر عیسی با فتح و ظفر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شتابان می آیی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یک بار دیگر بر اوج صخره ای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اَمن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مستحکم می سازی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69830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717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احیا می کنی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احیا می کنی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احیا می کنی در حضورت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54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177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12</cp:revision>
  <dcterms:created xsi:type="dcterms:W3CDTF">2018-08-22T20:32:46Z</dcterms:created>
  <dcterms:modified xsi:type="dcterms:W3CDTF">2025-05-01T15:30:55Z</dcterms:modified>
</cp:coreProperties>
</file>