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65" r:id="rId2"/>
    <p:sldId id="256" r:id="rId3"/>
    <p:sldId id="266" r:id="rId4"/>
    <p:sldId id="267" r:id="rId5"/>
    <p:sldId id="268" r:id="rId6"/>
    <p:sldId id="269" r:id="rId7"/>
    <p:sldId id="270" r:id="rId8"/>
    <p:sldId id="261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16" autoAdjust="0"/>
    <p:restoredTop sz="94660"/>
  </p:normalViewPr>
  <p:slideViewPr>
    <p:cSldViewPr snapToGrid="0">
      <p:cViewPr varScale="1">
        <p:scale>
          <a:sx n="65" d="100"/>
          <a:sy n="65" d="100"/>
        </p:scale>
        <p:origin x="58" y="49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634308DC-A646-9E4D-A146-D2292CF4B519}"/>
    <pc:docChg chg="undo custSel addSld delSld modSld sldOrd modMainMaster">
      <pc:chgData name="Niloofar Hosseini" userId="eb3e3110-2622-43cd-88f0-a4c46bd91734" providerId="ADAL" clId="{634308DC-A646-9E4D-A146-D2292CF4B519}" dt="2024-05-21T15:28:00.606" v="435" actId="2696"/>
      <pc:docMkLst>
        <pc:docMk/>
      </pc:docMkLst>
      <pc:sldChg chg="addSp delSp modSp mod setBg">
        <pc:chgData name="Niloofar Hosseini" userId="eb3e3110-2622-43cd-88f0-a4c46bd91734" providerId="ADAL" clId="{634308DC-A646-9E4D-A146-D2292CF4B519}" dt="2024-05-21T15:06:38.112" v="128" actId="403"/>
        <pc:sldMkLst>
          <pc:docMk/>
          <pc:sldMk cId="1390521588" sldId="256"/>
        </pc:sldMkLst>
        <pc:spChg chg="add del mod">
          <ac:chgData name="Niloofar Hosseini" userId="eb3e3110-2622-43cd-88f0-a4c46bd91734" providerId="ADAL" clId="{634308DC-A646-9E4D-A146-D2292CF4B519}" dt="2024-05-21T15:06:09.204" v="110"/>
          <ac:spMkLst>
            <pc:docMk/>
            <pc:sldMk cId="1390521588" sldId="256"/>
            <ac:spMk id="2" creationId="{712B9B34-F692-595F-6F8D-58C5238EFD66}"/>
          </ac:spMkLst>
        </pc:spChg>
        <pc:spChg chg="mod">
          <ac:chgData name="Niloofar Hosseini" userId="eb3e3110-2622-43cd-88f0-a4c46bd91734" providerId="ADAL" clId="{634308DC-A646-9E4D-A146-D2292CF4B519}" dt="2024-05-21T15:06:38.112" v="128" actId="403"/>
          <ac:spMkLst>
            <pc:docMk/>
            <pc:sldMk cId="1390521588" sldId="256"/>
            <ac:spMk id="8" creationId="{00000000-0000-0000-0000-000000000000}"/>
          </ac:spMkLst>
        </pc:spChg>
      </pc:sldChg>
      <pc:sldChg chg="modSp del mod">
        <pc:chgData name="Niloofar Hosseini" userId="eb3e3110-2622-43cd-88f0-a4c46bd91734" providerId="ADAL" clId="{634308DC-A646-9E4D-A146-D2292CF4B519}" dt="2024-05-21T15:09:12.488" v="205" actId="2696"/>
        <pc:sldMkLst>
          <pc:docMk/>
          <pc:sldMk cId="794266186" sldId="257"/>
        </pc:sldMkLst>
        <pc:spChg chg="mod">
          <ac:chgData name="Niloofar Hosseini" userId="eb3e3110-2622-43cd-88f0-a4c46bd91734" providerId="ADAL" clId="{634308DC-A646-9E4D-A146-D2292CF4B519}" dt="2024-05-21T15:06:44.097" v="129" actId="108"/>
          <ac:spMkLst>
            <pc:docMk/>
            <pc:sldMk cId="794266186" sldId="257"/>
            <ac:spMk id="4" creationId="{00000000-0000-0000-0000-000000000000}"/>
          </ac:spMkLst>
        </pc:spChg>
      </pc:sldChg>
      <pc:sldChg chg="addSp delSp modSp mod">
        <pc:chgData name="Niloofar Hosseini" userId="eb3e3110-2622-43cd-88f0-a4c46bd91734" providerId="ADAL" clId="{634308DC-A646-9E4D-A146-D2292CF4B519}" dt="2024-05-21T15:15:20.708" v="271"/>
        <pc:sldMkLst>
          <pc:docMk/>
          <pc:sldMk cId="454046681" sldId="258"/>
        </pc:sldMkLst>
        <pc:spChg chg="add del mod">
          <ac:chgData name="Niloofar Hosseini" userId="eb3e3110-2622-43cd-88f0-a4c46bd91734" providerId="ADAL" clId="{634308DC-A646-9E4D-A146-D2292CF4B519}" dt="2024-05-21T15:15:20.708" v="271"/>
          <ac:spMkLst>
            <pc:docMk/>
            <pc:sldMk cId="454046681" sldId="258"/>
            <ac:spMk id="2" creationId="{6633AB93-C4B9-21DB-EB5F-110191D89C3C}"/>
          </ac:spMkLst>
        </pc:spChg>
        <pc:spChg chg="mod">
          <ac:chgData name="Niloofar Hosseini" userId="eb3e3110-2622-43cd-88f0-a4c46bd91734" providerId="ADAL" clId="{634308DC-A646-9E4D-A146-D2292CF4B519}" dt="2024-05-21T15:15:17.874" v="269" actId="20577"/>
          <ac:spMkLst>
            <pc:docMk/>
            <pc:sldMk cId="454046681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634308DC-A646-9E4D-A146-D2292CF4B519}" dt="2024-05-21T15:22:33.342" v="362" actId="20577"/>
        <pc:sldMkLst>
          <pc:docMk/>
          <pc:sldMk cId="302764102" sldId="259"/>
        </pc:sldMkLst>
        <pc:spChg chg="mod">
          <ac:chgData name="Niloofar Hosseini" userId="eb3e3110-2622-43cd-88f0-a4c46bd91734" providerId="ADAL" clId="{634308DC-A646-9E4D-A146-D2292CF4B519}" dt="2024-05-21T15:22:33.342" v="362" actId="20577"/>
          <ac:spMkLst>
            <pc:docMk/>
            <pc:sldMk cId="302764102" sldId="259"/>
            <ac:spMk id="3" creationId="{00000000-0000-0000-0000-000000000000}"/>
          </ac:spMkLst>
        </pc:spChg>
      </pc:sldChg>
      <pc:sldChg chg="modSp mod">
        <pc:chgData name="Niloofar Hosseini" userId="eb3e3110-2622-43cd-88f0-a4c46bd91734" providerId="ADAL" clId="{634308DC-A646-9E4D-A146-D2292CF4B519}" dt="2024-05-21T15:27:48.747" v="432" actId="20577"/>
        <pc:sldMkLst>
          <pc:docMk/>
          <pc:sldMk cId="864366649" sldId="260"/>
        </pc:sldMkLst>
        <pc:spChg chg="mod">
          <ac:chgData name="Niloofar Hosseini" userId="eb3e3110-2622-43cd-88f0-a4c46bd91734" providerId="ADAL" clId="{634308DC-A646-9E4D-A146-D2292CF4B519}" dt="2024-05-21T15:27:48.747" v="432" actId="20577"/>
          <ac:spMkLst>
            <pc:docMk/>
            <pc:sldMk cId="864366649" sldId="260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634308DC-A646-9E4D-A146-D2292CF4B519}" dt="2024-05-21T15:04:47.848" v="6"/>
        <pc:sldMkLst>
          <pc:docMk/>
          <pc:sldMk cId="3227724176" sldId="261"/>
        </pc:sldMkLst>
      </pc:sldChg>
      <pc:sldChg chg="setBg">
        <pc:chgData name="Niloofar Hosseini" userId="eb3e3110-2622-43cd-88f0-a4c46bd91734" providerId="ADAL" clId="{634308DC-A646-9E4D-A146-D2292CF4B519}" dt="2024-05-21T15:04:43.307" v="4"/>
        <pc:sldMkLst>
          <pc:docMk/>
          <pc:sldMk cId="4268178982" sldId="265"/>
        </pc:sldMkLst>
      </pc:sldChg>
      <pc:sldChg chg="del">
        <pc:chgData name="Niloofar Hosseini" userId="eb3e3110-2622-43cd-88f0-a4c46bd91734" providerId="ADAL" clId="{634308DC-A646-9E4D-A146-D2292CF4B519}" dt="2024-05-21T15:22:42.033" v="363" actId="2696"/>
        <pc:sldMkLst>
          <pc:docMk/>
          <pc:sldMk cId="1137209985" sldId="269"/>
        </pc:sldMkLst>
      </pc:sldChg>
      <pc:sldChg chg="del">
        <pc:chgData name="Niloofar Hosseini" userId="eb3e3110-2622-43cd-88f0-a4c46bd91734" providerId="ADAL" clId="{634308DC-A646-9E4D-A146-D2292CF4B519}" dt="2024-05-21T15:22:51.260" v="368" actId="2696"/>
        <pc:sldMkLst>
          <pc:docMk/>
          <pc:sldMk cId="4283265819" sldId="270"/>
        </pc:sldMkLst>
      </pc:sldChg>
      <pc:sldChg chg="del">
        <pc:chgData name="Niloofar Hosseini" userId="eb3e3110-2622-43cd-88f0-a4c46bd91734" providerId="ADAL" clId="{634308DC-A646-9E4D-A146-D2292CF4B519}" dt="2024-05-21T15:28:00.606" v="435" actId="2696"/>
        <pc:sldMkLst>
          <pc:docMk/>
          <pc:sldMk cId="3734285833" sldId="271"/>
        </pc:sldMkLst>
      </pc:sldChg>
      <pc:sldChg chg="add del">
        <pc:chgData name="Niloofar Hosseini" userId="eb3e3110-2622-43cd-88f0-a4c46bd91734" providerId="ADAL" clId="{634308DC-A646-9E4D-A146-D2292CF4B519}" dt="2024-05-21T15:06:10.802" v="111" actId="2696"/>
        <pc:sldMkLst>
          <pc:docMk/>
          <pc:sldMk cId="1507083952" sldId="272"/>
        </pc:sldMkLst>
      </pc:sldChg>
      <pc:sldChg chg="modSp add mod">
        <pc:chgData name="Niloofar Hosseini" userId="eb3e3110-2622-43cd-88f0-a4c46bd91734" providerId="ADAL" clId="{634308DC-A646-9E4D-A146-D2292CF4B519}" dt="2024-05-21T15:09:52.847" v="216" actId="404"/>
        <pc:sldMkLst>
          <pc:docMk/>
          <pc:sldMk cId="2133712568" sldId="272"/>
        </pc:sldMkLst>
        <pc:spChg chg="mod">
          <ac:chgData name="Niloofar Hosseini" userId="eb3e3110-2622-43cd-88f0-a4c46bd91734" providerId="ADAL" clId="{634308DC-A646-9E4D-A146-D2292CF4B519}" dt="2024-05-21T15:09:52.847" v="216" actId="404"/>
          <ac:spMkLst>
            <pc:docMk/>
            <pc:sldMk cId="2133712568" sldId="272"/>
            <ac:spMk id="4" creationId="{00000000-0000-0000-0000-000000000000}"/>
          </ac:spMkLst>
        </pc:spChg>
      </pc:sldChg>
      <pc:sldChg chg="add ord">
        <pc:chgData name="Niloofar Hosseini" userId="eb3e3110-2622-43cd-88f0-a4c46bd91734" providerId="ADAL" clId="{634308DC-A646-9E4D-A146-D2292CF4B519}" dt="2024-05-21T15:22:45.826" v="365" actId="20578"/>
        <pc:sldMkLst>
          <pc:docMk/>
          <pc:sldMk cId="3428301207" sldId="273"/>
        </pc:sldMkLst>
      </pc:sldChg>
      <pc:sldChg chg="add ord">
        <pc:chgData name="Niloofar Hosseini" userId="eb3e3110-2622-43cd-88f0-a4c46bd91734" providerId="ADAL" clId="{634308DC-A646-9E4D-A146-D2292CF4B519}" dt="2024-05-21T15:22:50.277" v="367" actId="20578"/>
        <pc:sldMkLst>
          <pc:docMk/>
          <pc:sldMk cId="307463773" sldId="274"/>
        </pc:sldMkLst>
      </pc:sldChg>
      <pc:sldChg chg="add ord">
        <pc:chgData name="Niloofar Hosseini" userId="eb3e3110-2622-43cd-88f0-a4c46bd91734" providerId="ADAL" clId="{634308DC-A646-9E4D-A146-D2292CF4B519}" dt="2024-05-21T15:27:59.632" v="434" actId="20578"/>
        <pc:sldMkLst>
          <pc:docMk/>
          <pc:sldMk cId="3739858154" sldId="275"/>
        </pc:sldMkLst>
      </pc:sldChg>
      <pc:sldMasterChg chg="setBg modSldLayout">
        <pc:chgData name="Niloofar Hosseini" userId="eb3e3110-2622-43cd-88f0-a4c46bd91734" providerId="ADAL" clId="{634308DC-A646-9E4D-A146-D2292CF4B519}" dt="2024-05-21T15:04:36.702" v="2"/>
        <pc:sldMasterMkLst>
          <pc:docMk/>
          <pc:sldMasterMk cId="361654288" sldId="2147483648"/>
        </pc:sldMasterMkLst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641698387" sldId="2147483649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451499298" sldId="2147483650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53126412" sldId="2147483651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934004213" sldId="2147483652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123944936" sldId="2147483653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2028159630" sldId="2147483654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677618214" sldId="2147483655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2614171325" sldId="2147483656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1903624834" sldId="2147483657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3293462116" sldId="2147483658"/>
          </pc:sldLayoutMkLst>
        </pc:sldLayoutChg>
        <pc:sldLayoutChg chg="setBg">
          <pc:chgData name="Niloofar Hosseini" userId="eb3e3110-2622-43cd-88f0-a4c46bd91734" providerId="ADAL" clId="{634308DC-A646-9E4D-A146-D2292CF4B519}" dt="2024-05-21T15:04:36.702" v="2"/>
          <pc:sldLayoutMkLst>
            <pc:docMk/>
            <pc:sldMasterMk cId="361654288" sldId="2147483648"/>
            <pc:sldLayoutMk cId="243438048" sldId="2147483659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7AE09E-C3A9-4C6D-BFFE-1926C7FC4782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043AC-B3FC-4CD4-98BD-982B39946BB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3702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40873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8716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347018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6498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3080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55043AC-B3FC-4CD4-98BD-982B39946BB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145524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60751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1809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214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3754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61093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8783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00271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687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049680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5715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B6041-1FC8-49B1-89C7-4C29C468C8A4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006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AB6041-1FC8-49B1-89C7-4C29C468C8A4}" type="datetimeFigureOut">
              <a:rPr lang="en-GB" smtClean="0"/>
              <a:t>14/07/2025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0DB566-A331-4243-9527-0C64DD82676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2788136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68178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5826595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می‌نویسم نامه‌ای به پدر آسمانی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او که بود و هست و می‌آید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او که تا ابد هست آنکه هست</a:t>
            </a:r>
          </a:p>
          <a:p>
            <a:pPr algn="ctr" rtl="1">
              <a:lnSpc>
                <a:spcPct val="15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05215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698075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سختی‌ها کنارمه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چون روح او در قلبمه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حتی وقتی بی‌وفایم او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او تا ابد وفاداره</a:t>
            </a:r>
          </a:p>
          <a:p>
            <a:pPr algn="ctr" rtl="1">
              <a:lnSpc>
                <a:spcPct val="15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647389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698075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من از آن توام ابا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از آن منی ابا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هیچ چیز نمی‌تواند ما را از هم جدا سازد ابا</a:t>
            </a: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8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5309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698075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او به من فکر می‌کنه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برایم سرود می‌خونه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حتی وقتی که می‌لغزم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تنها دستان من او می‌گیره</a:t>
            </a:r>
          </a:p>
          <a:p>
            <a:pPr algn="ctr" rtl="1">
              <a:lnSpc>
                <a:spcPct val="15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38831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698075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ضعف و زخم قوتمه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در تاریکیها او نورمه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حتی وقتی که می‌شکنم</a:t>
            </a:r>
          </a:p>
          <a:p>
            <a:pPr algn="ctr" rtl="1">
              <a:lnSpc>
                <a:spcPct val="150000"/>
              </a:lnSpc>
            </a:pPr>
            <a:r>
              <a:rPr lang="fa-IR" sz="5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او صاحب شکستهامه</a:t>
            </a:r>
          </a:p>
          <a:p>
            <a:pPr algn="ctr" rtl="1">
              <a:lnSpc>
                <a:spcPct val="150000"/>
              </a:lnSpc>
            </a:pPr>
            <a:endParaRPr lang="fa-IR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37933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640080" y="82296"/>
            <a:ext cx="10657839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fa-IR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  <a:p>
            <a:pPr algn="ctr"/>
            <a:endParaRPr lang="en-US" sz="54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tx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698075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من از آن توام ابا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تو از آن منی ابا</a:t>
            </a:r>
          </a:p>
          <a:p>
            <a:pPr algn="ctr" rtl="1">
              <a:lnSpc>
                <a:spcPct val="150000"/>
              </a:lnSpc>
            </a:pPr>
            <a:r>
              <a:rPr lang="fa-IR" sz="5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هیچ چیز نمی‌تواند ما را از هم جدا سازد ابا</a:t>
            </a:r>
          </a:p>
          <a:p>
            <a:pPr algn="ctr" rtl="1">
              <a:lnSpc>
                <a:spcPct val="150000"/>
              </a:lnSpc>
            </a:pPr>
            <a:r>
              <a:rPr lang="en-US" sz="40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(x2)</a:t>
            </a: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8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59901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27724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102</TotalTime>
  <Words>120</Words>
  <Application>Microsoft Office PowerPoint</Application>
  <PresentationFormat>Widescreen</PresentationFormat>
  <Paragraphs>35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10</cp:revision>
  <dcterms:created xsi:type="dcterms:W3CDTF">2018-08-23T12:16:56Z</dcterms:created>
  <dcterms:modified xsi:type="dcterms:W3CDTF">2025-07-14T09:09:56Z</dcterms:modified>
</cp:coreProperties>
</file>