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E9AE64-E460-0B35-A9EE-763B6FEEA08D}" v="3" dt="2023-05-16T09:55:49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54"/>
    <p:restoredTop sz="94687"/>
  </p:normalViewPr>
  <p:slideViewPr>
    <p:cSldViewPr snapToGrid="0" snapToObjects="1">
      <p:cViewPr varScale="1">
        <p:scale>
          <a:sx n="109" d="100"/>
          <a:sy n="109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4CE8-63A4-394C-B74F-7ECDCB1384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6BB2E7-C650-AB4D-8FFA-58737BE61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4E993-57DD-B340-9C55-E75327377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F3687-9D91-A44F-AFCF-213089280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4EBB4-18FA-B44B-B890-510A95A0E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3888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2243E-AAFD-2D4E-9642-75300BF7C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F1C95-C267-1144-8463-EAC35CFA6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2C4D7-269F-424E-86AD-7B84AF6F3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7777F-5545-1544-B35D-6973AC1BD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375E5-B870-D24E-9645-B1E452258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952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2E0531-809C-E847-A8E6-D5439AC955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2D6963-8199-874D-80DC-16B08B9B1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989B8-D14C-6F4B-8BC6-E279B7FB6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928F8-CFFD-CD42-B699-3B6167DDB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546F2-9C45-3F47-9A54-2DADB03B0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5791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DBA90-06F1-1B45-B187-EE6CE96BC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491E6-D4A0-E246-BCAF-7493967CC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EC597-BD09-2B49-90DF-46139DC0F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57B4C-B526-B040-87AF-D7B9ECF29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607E1-A31D-2040-A535-8CAEE1037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2296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B52F0-2CAE-CC41-A915-3394221EF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D5E55-028F-7847-BC86-1F1C78486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61798-E4F2-2444-8670-1FB6E2AC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066B9-0603-2D4A-BA5E-5CC377CE8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AF41B-A314-1641-9B68-82BA6D691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3657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EA74-31F4-9A42-BC2E-D45A794AD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77A11-B049-904E-A9AB-F287BA9D63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0F10FE-0167-6249-A45C-83C92BBD3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02060-13AD-6948-98EC-6754F1588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291A19-2A52-1D46-941D-8955C397F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C01C5-74C6-CA48-A753-B3F2E1EF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9972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8195F-FC90-D646-9D01-0E3432CC2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CDA44-70AF-5749-A0FB-8953993F1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BDBC93-4C74-0043-887F-2966293E7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6DA93-00D6-F14A-B2FD-A56ACE153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61A978-DD07-1B4E-8710-850F9CA01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031910-D549-C947-AB83-BA4831367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A8FD29-C68C-654A-9910-18361950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392D65-C06F-314C-8F5E-961450021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7740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88851-B4D7-A646-83FB-CE46D384F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4AF508-E2A9-8A4A-ABA2-96026426F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0141B-DA6D-CD4F-AF94-390DC4BA1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D677BA-A05B-394D-AE29-DD391EB5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66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E101CA-0E3A-4240-8E74-31AAD8ED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4B4CBA-FCF5-3648-91BE-5D325E317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B37A5-E5FE-3248-976E-EBD47074A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0778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A214B-53EC-9D40-9F51-86B1D7500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14577-0DAB-4B45-8249-E51FC7940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5452D-58BD-994E-88C0-896CE02C6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4AF1F-A91D-6641-B914-36CE4239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0E41E-7742-904D-829B-7365583F8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1EBA7-615E-CC40-B63F-9AB00DE0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9925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445E3-8D22-3D46-AC22-E145ABD44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9D3344-1C5D-E84B-9B1D-63C15207A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55916-DC4E-024F-B1AB-DDA8B0F3C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86537-B0BA-984A-A508-F8D7BDBEA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DE391-91F0-614F-B691-4AFEF9D0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EB14C-CB40-694F-ACB1-3EB92A14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49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3F50D-8249-B545-97B9-734AB6AAA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CFB69-5FB2-3442-B4A7-ADC41B72D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8C268-4757-7E40-AFC7-6816162CB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A6AAE-FC9F-C44F-BEBA-89D89E7A0A95}" type="datetimeFigureOut">
              <a:rPr lang="en-DE" smtClean="0"/>
              <a:t>05/16/2023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F2B55-7403-1646-821F-DBFC364B9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BA090-B2B8-BF48-B08A-98566DFF9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917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02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112F18-1100-BC40-9D3B-A96E4EAE112F}"/>
              </a:ext>
            </a:extLst>
          </p:cNvPr>
          <p:cNvSpPr/>
          <p:nvPr/>
        </p:nvSpPr>
        <p:spPr>
          <a:xfrm>
            <a:off x="0" y="1"/>
            <a:ext cx="12192000" cy="75205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prstClr val="white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prstClr val="black">
                    <a:alpha val="60000"/>
                  </a:prst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/>
              <a:cs typeface="Times New Roman"/>
            </a:endParaRPr>
          </a:p>
          <a:p>
            <a:pPr algn="ctr" rtl="1"/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خدای تازه ها خالق خلقت ها</a:t>
            </a:r>
            <a:endParaRPr lang="fa-IR" sz="4800" b="1" cap="none" spc="0" dirty="0">
              <a:ln w="6600">
                <a:solidFill>
                  <a:prstClr val="white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prstClr val="black">
                    <a:alpha val="60000"/>
                  </a:prst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/>
              <a:cs typeface="Times New Roman"/>
            </a:endParaRPr>
          </a:p>
          <a:p>
            <a:pPr algn="ctr" rtl="1"/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در تو شادیم ، به وجد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آییم</a:t>
            </a:r>
            <a:endParaRPr lang="fa-IR" sz="4800" b="1">
              <a:ln w="6600">
                <a:solidFill>
                  <a:prstClr val="white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prstClr val="black">
                    <a:alpha val="60000"/>
                  </a:prst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/>
              <a:cs typeface="Times New Roman"/>
            </a:endParaRPr>
          </a:p>
          <a:p>
            <a:pPr algn="ctr" rtl="1"/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به تو می نگریم که امید می بخشی</a:t>
            </a:r>
            <a:endParaRPr lang="fa-IR" sz="4800" b="1" cap="none" spc="0" dirty="0">
              <a:ln w="6600">
                <a:solidFill>
                  <a:prstClr val="white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prstClr val="black">
                    <a:alpha val="60000"/>
                  </a:prst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/>
              <a:cs typeface="Times New Roman"/>
            </a:endParaRPr>
          </a:p>
          <a:p>
            <a:pPr algn="ctr" rtl="1"/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آوایی تازه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تقدیمت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 نماییم</a:t>
            </a:r>
            <a:endParaRPr lang="fa-IR" sz="4800" b="1" dirty="0">
              <a:ln w="6600">
                <a:solidFill>
                  <a:prstClr val="white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prstClr val="black">
                    <a:alpha val="60000"/>
                  </a:prst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/>
              <a:cs typeface="Times New Roman"/>
            </a:endParaRPr>
          </a:p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prstClr val="white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prstClr val="black">
                    <a:alpha val="60000"/>
                  </a:prst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/>
              <a:cs typeface="Times New Roman"/>
            </a:endParaRP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prstClr val="white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prstClr val="black">
                    <a:alpha val="60000"/>
                  </a:prst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4609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112F18-1100-BC40-9D3B-A96E4EAE112F}"/>
              </a:ext>
            </a:extLst>
          </p:cNvPr>
          <p:cNvSpPr/>
          <p:nvPr/>
        </p:nvSpPr>
        <p:spPr>
          <a:xfrm>
            <a:off x="0" y="1"/>
            <a:ext cx="12192000" cy="69060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 تو گمگشته بودم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 تو سرگردان بودم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آمدی بهاری تازه بخشیدی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قلبم را احیا نمودی</a:t>
            </a: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50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112F18-1100-BC40-9D3B-A96E4EAE112F}"/>
              </a:ext>
            </a:extLst>
          </p:cNvPr>
          <p:cNvSpPr/>
          <p:nvPr/>
        </p:nvSpPr>
        <p:spPr>
          <a:xfrm>
            <a:off x="0" y="1"/>
            <a:ext cx="12192000" cy="75205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 تازه ها خالق خلقت ها</a:t>
            </a:r>
          </a:p>
          <a:p>
            <a:pPr algn="ctr" rtl="1"/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تو شادیم ، به وجد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تو می نگریم که امید می بخشی</a:t>
            </a:r>
          </a:p>
          <a:p>
            <a:pPr algn="ctr" rtl="1"/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آوایی تازه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تقدیمت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نماییم</a:t>
            </a:r>
          </a:p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1692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112F18-1100-BC40-9D3B-A96E4EAE112F}"/>
              </a:ext>
            </a:extLst>
          </p:cNvPr>
          <p:cNvSpPr/>
          <p:nvPr/>
        </p:nvSpPr>
        <p:spPr>
          <a:xfrm>
            <a:off x="0" y="1"/>
            <a:ext cx="12192000" cy="69060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تو آینده دارم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تو گذشته ام پاک شده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تو حیاتی تازه دارم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تاریکی های رخت بسته</a:t>
            </a: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558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112F18-1100-BC40-9D3B-A96E4EAE112F}"/>
              </a:ext>
            </a:extLst>
          </p:cNvPr>
          <p:cNvSpPr/>
          <p:nvPr/>
        </p:nvSpPr>
        <p:spPr>
          <a:xfrm>
            <a:off x="0" y="1"/>
            <a:ext cx="12192000" cy="75205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 تازه ها خالق خلقت ها</a:t>
            </a:r>
          </a:p>
          <a:p>
            <a:pPr algn="ctr" rtl="1"/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تو شادیم ، به وجد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تو می نگریم که امید می بخشی</a:t>
            </a:r>
          </a:p>
          <a:p>
            <a:pPr algn="ctr" rtl="1"/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آوایی تازه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تقدیمت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نماییم</a:t>
            </a:r>
          </a:p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150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7135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110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3</cp:revision>
  <dcterms:created xsi:type="dcterms:W3CDTF">2022-04-07T09:43:01Z</dcterms:created>
  <dcterms:modified xsi:type="dcterms:W3CDTF">2023-05-16T09:56:23Z</dcterms:modified>
</cp:coreProperties>
</file>