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7" r:id="rId2"/>
    <p:sldId id="258" r:id="rId3"/>
    <p:sldId id="260" r:id="rId4"/>
    <p:sldId id="261" r:id="rId5"/>
    <p:sldId id="262" r:id="rId6"/>
    <p:sldId id="269" r:id="rId7"/>
    <p:sldId id="264" r:id="rId8"/>
    <p:sldId id="265" r:id="rId9"/>
    <p:sldId id="270" r:id="rId10"/>
    <p:sldId id="271" r:id="rId11"/>
    <p:sldId id="259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439"/>
    <p:restoredTop sz="94674"/>
  </p:normalViewPr>
  <p:slideViewPr>
    <p:cSldViewPr snapToGrid="0" snapToObjects="1">
      <p:cViewPr varScale="1">
        <p:scale>
          <a:sx n="81" d="100"/>
          <a:sy n="81" d="100"/>
        </p:scale>
        <p:origin x="50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875737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361543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3813858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40470881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18441109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7735270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428997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26698368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178226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829146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9399189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1B80A8-3440-2C48-868D-2C2530F83381}" type="datetimeFigureOut">
              <a:rPr lang="en-DE" smtClean="0"/>
              <a:t>05/01/2025</a:t>
            </a:fld>
            <a:endParaRPr lang="en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DE3C57-8DEB-5F43-832A-DFE0F69ADAC6}" type="slidenum">
              <a:rPr lang="en-DE" smtClean="0"/>
              <a:t>‹#›</a:t>
            </a:fld>
            <a:endParaRPr lang="en-DE"/>
          </a:p>
        </p:txBody>
      </p:sp>
    </p:spTree>
    <p:extLst>
      <p:ext uri="{BB962C8B-B14F-4D97-AF65-F5344CB8AC3E}">
        <p14:creationId xmlns:p14="http://schemas.microsoft.com/office/powerpoint/2010/main" val="373850537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15626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0499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را ستایید با آوای موسیقی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را ستایید با وجد و شادی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را ستایید با رقص و با پایکوبی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او سرودی نو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خوانید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40021293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600628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5893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مانند او در این جهان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مانند او ،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خدای قادر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مانند او ، شاه جلال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 ، نامش را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606553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15700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/>
            <a:r>
              <a:rPr lang="fa-IR" sz="32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6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endParaRPr lang="en-US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ستاییم خداوند نامش سزاوار حمد است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از طلوع آفتاب تا به غروب آن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 نام خداوند جلال باد</a:t>
            </a:r>
          </a:p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3317861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16803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   </a:t>
            </a:r>
            <a:endParaRPr lang="fa-IR" sz="6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بسرا</a:t>
            </a:r>
            <a:endParaRPr lang="fa-IR" sz="44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و نامش </a:t>
            </a:r>
            <a:r>
              <a:rPr lang="fa-IR" sz="48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</a:t>
            </a:r>
            <a:endParaRPr lang="fa-IR" sz="4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5483662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5740418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6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چون قدوس است شاه ما</a:t>
            </a:r>
          </a:p>
          <a:p>
            <a:pPr algn="ctr" rtl="1">
              <a:lnSpc>
                <a:spcPct val="150000"/>
              </a:lnSpc>
            </a:pPr>
            <a:endParaRPr lang="en-US" sz="115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11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100611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58930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مانند او در این جهان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مانند او ،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اوست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خدای قادر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کیست مانند او ، شاه جلال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برخیز ، نامش را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برافراز</a:t>
            </a:r>
            <a:endParaRPr lang="en-US" sz="6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8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6250855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4027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زمین و آسمان پر از رحمت خداوند است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با کلامش دریا و خشکی و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کوه و صحرا را آفرید</a:t>
            </a: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884238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04999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r>
              <a:rPr lang="fa-IR" sz="8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 </a:t>
            </a: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را ستایید با آوای موسیقی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را ستایید با وجد و شادی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خداوند را ستایید با رقص و با پایکوبی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بهر او سرودی نو </a:t>
            </a:r>
            <a:r>
              <a:rPr lang="fa-IR" sz="40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خوانید</a:t>
            </a: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6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011184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299251EB-B4A7-5F4F-94E1-354F2B95DD3E}"/>
              </a:ext>
            </a:extLst>
          </p:cNvPr>
          <p:cNvSpPr/>
          <p:nvPr/>
        </p:nvSpPr>
        <p:spPr>
          <a:xfrm>
            <a:off x="1" y="0"/>
            <a:ext cx="12192000" cy="640271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5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4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زمین و آسمان پر از رحمت خداوند است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او با کلامش دریا و خشکی و </a:t>
            </a:r>
          </a:p>
          <a:p>
            <a:pPr algn="ctr" rtl="1">
              <a:lnSpc>
                <a:spcPct val="150000"/>
              </a:lnSpc>
            </a:pPr>
            <a:r>
              <a:rPr lang="fa-IR" sz="40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cs typeface="+mj-cs"/>
              </a:rPr>
              <a:t>کوه و صحرا را آفرید</a:t>
            </a:r>
          </a:p>
          <a:p>
            <a:pPr algn="ctr" rtl="1">
              <a:lnSpc>
                <a:spcPct val="150000"/>
              </a:lnSpc>
            </a:pPr>
            <a:endParaRPr lang="en-US" sz="3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  <a:p>
            <a:pPr algn="ctr" rtl="1">
              <a:lnSpc>
                <a:spcPct val="150000"/>
              </a:lnSpc>
            </a:pPr>
            <a:endParaRPr lang="fa-IR" sz="72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789878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25</TotalTime>
  <Words>174</Words>
  <Application>Microsoft Office PowerPoint</Application>
  <PresentationFormat>Widescreen</PresentationFormat>
  <Paragraphs>38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 Hosseini</dc:creator>
  <cp:lastModifiedBy>Yalda Mirshekar</cp:lastModifiedBy>
  <cp:revision>4</cp:revision>
  <dcterms:created xsi:type="dcterms:W3CDTF">2021-12-13T23:27:27Z</dcterms:created>
  <dcterms:modified xsi:type="dcterms:W3CDTF">2025-05-01T15:21:17Z</dcterms:modified>
</cp:coreProperties>
</file>