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8" r:id="rId4"/>
    <p:sldId id="264" r:id="rId5"/>
    <p:sldId id="265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87EA5B7-6BF8-7A42-9A62-1BEBF9EF7DCB}"/>
    <pc:docChg chg="undo custSel addSld delSld modSld sldOrd modMainMaster">
      <pc:chgData name="Niloofar Hosseini" userId="eb3e3110-2622-43cd-88f0-a4c46bd91734" providerId="ADAL" clId="{587EA5B7-6BF8-7A42-9A62-1BEBF9EF7DCB}" dt="2024-05-23T14:06:13.897" v="476" actId="20577"/>
      <pc:docMkLst>
        <pc:docMk/>
      </pc:docMkLst>
      <pc:sldChg chg="addSp delSp modSp mod setBg">
        <pc:chgData name="Niloofar Hosseini" userId="eb3e3110-2622-43cd-88f0-a4c46bd91734" providerId="ADAL" clId="{587EA5B7-6BF8-7A42-9A62-1BEBF9EF7DCB}" dt="2024-05-23T14:03:16.254" v="159" actId="108"/>
        <pc:sldMkLst>
          <pc:docMk/>
          <pc:sldMk cId="138261984" sldId="256"/>
        </pc:sldMkLst>
        <pc:spChg chg="add del mod">
          <ac:chgData name="Niloofar Hosseini" userId="eb3e3110-2622-43cd-88f0-a4c46bd91734" providerId="ADAL" clId="{587EA5B7-6BF8-7A42-9A62-1BEBF9EF7DCB}" dt="2024-05-23T14:02:19.460" v="59"/>
          <ac:spMkLst>
            <pc:docMk/>
            <pc:sldMk cId="138261984" sldId="256"/>
            <ac:spMk id="2" creationId="{3AC770D4-2AA3-5466-820C-64D0ED90010A}"/>
          </ac:spMkLst>
        </pc:spChg>
        <pc:spChg chg="mod">
          <ac:chgData name="Niloofar Hosseini" userId="eb3e3110-2622-43cd-88f0-a4c46bd91734" providerId="ADAL" clId="{587EA5B7-6BF8-7A42-9A62-1BEBF9EF7DCB}" dt="2024-05-23T14:03:16.254" v="159" actId="108"/>
          <ac:spMkLst>
            <pc:docMk/>
            <pc:sldMk cId="138261984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587EA5B7-6BF8-7A42-9A62-1BEBF9EF7DCB}" dt="2024-05-23T14:03:30.067" v="161" actId="2696"/>
        <pc:sldMkLst>
          <pc:docMk/>
          <pc:sldMk cId="1299231566" sldId="257"/>
        </pc:sldMkLst>
        <pc:spChg chg="mod">
          <ac:chgData name="Niloofar Hosseini" userId="eb3e3110-2622-43cd-88f0-a4c46bd91734" providerId="ADAL" clId="{587EA5B7-6BF8-7A42-9A62-1BEBF9EF7DCB}" dt="2024-05-23T14:03:25.676" v="160" actId="108"/>
          <ac:spMkLst>
            <pc:docMk/>
            <pc:sldMk cId="1299231566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87EA5B7-6BF8-7A42-9A62-1BEBF9EF7DCB}" dt="2024-05-23T14:04:41.232" v="201" actId="403"/>
        <pc:sldMkLst>
          <pc:docMk/>
          <pc:sldMk cId="3262919888" sldId="258"/>
        </pc:sldMkLst>
        <pc:spChg chg="mod">
          <ac:chgData name="Niloofar Hosseini" userId="eb3e3110-2622-43cd-88f0-a4c46bd91734" providerId="ADAL" clId="{587EA5B7-6BF8-7A42-9A62-1BEBF9EF7DCB}" dt="2024-05-23T14:04:41.232" v="201" actId="403"/>
          <ac:spMkLst>
            <pc:docMk/>
            <pc:sldMk cId="3262919888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87EA5B7-6BF8-7A42-9A62-1BEBF9EF7DCB}" dt="2024-05-23T14:05:38.497" v="363" actId="2696"/>
        <pc:sldMkLst>
          <pc:docMk/>
          <pc:sldMk cId="1921063289" sldId="259"/>
        </pc:sldMkLst>
      </pc:sldChg>
      <pc:sldChg chg="del">
        <pc:chgData name="Niloofar Hosseini" userId="eb3e3110-2622-43cd-88f0-a4c46bd91734" providerId="ADAL" clId="{587EA5B7-6BF8-7A42-9A62-1BEBF9EF7DCB}" dt="2024-05-23T14:05:38.881" v="364" actId="2696"/>
        <pc:sldMkLst>
          <pc:docMk/>
          <pc:sldMk cId="1550920677" sldId="260"/>
        </pc:sldMkLst>
      </pc:sldChg>
      <pc:sldChg chg="del">
        <pc:chgData name="Niloofar Hosseini" userId="eb3e3110-2622-43cd-88f0-a4c46bd91734" providerId="ADAL" clId="{587EA5B7-6BF8-7A42-9A62-1BEBF9EF7DCB}" dt="2024-05-23T14:05:39.525" v="365" actId="2696"/>
        <pc:sldMkLst>
          <pc:docMk/>
          <pc:sldMk cId="2605658168" sldId="261"/>
        </pc:sldMkLst>
      </pc:sldChg>
      <pc:sldChg chg="setBg">
        <pc:chgData name="Niloofar Hosseini" userId="eb3e3110-2622-43cd-88f0-a4c46bd91734" providerId="ADAL" clId="{587EA5B7-6BF8-7A42-9A62-1BEBF9EF7DCB}" dt="2024-05-23T14:00:52.274" v="22"/>
        <pc:sldMkLst>
          <pc:docMk/>
          <pc:sldMk cId="4290000133" sldId="262"/>
        </pc:sldMkLst>
      </pc:sldChg>
      <pc:sldChg chg="setBg">
        <pc:chgData name="Niloofar Hosseini" userId="eb3e3110-2622-43cd-88f0-a4c46bd91734" providerId="ADAL" clId="{587EA5B7-6BF8-7A42-9A62-1BEBF9EF7DCB}" dt="2024-05-23T14:00:48.939" v="20"/>
        <pc:sldMkLst>
          <pc:docMk/>
          <pc:sldMk cId="1589036932" sldId="263"/>
        </pc:sldMkLst>
      </pc:sldChg>
      <pc:sldChg chg="modSp add mod ord">
        <pc:chgData name="Niloofar Hosseini" userId="eb3e3110-2622-43cd-88f0-a4c46bd91734" providerId="ADAL" clId="{587EA5B7-6BF8-7A42-9A62-1BEBF9EF7DCB}" dt="2024-05-23T14:05:34" v="362" actId="20577"/>
        <pc:sldMkLst>
          <pc:docMk/>
          <pc:sldMk cId="1785405708" sldId="264"/>
        </pc:sldMkLst>
        <pc:spChg chg="mod">
          <ac:chgData name="Niloofar Hosseini" userId="eb3e3110-2622-43cd-88f0-a4c46bd91734" providerId="ADAL" clId="{587EA5B7-6BF8-7A42-9A62-1BEBF9EF7DCB}" dt="2024-05-23T14:05:34" v="362" actId="20577"/>
          <ac:spMkLst>
            <pc:docMk/>
            <pc:sldMk cId="1785405708" sldId="264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587EA5B7-6BF8-7A42-9A62-1BEBF9EF7DCB}" dt="2024-05-23T14:06:13.897" v="476" actId="20577"/>
        <pc:sldMkLst>
          <pc:docMk/>
          <pc:sldMk cId="1912953189" sldId="265"/>
        </pc:sldMkLst>
        <pc:spChg chg="mod">
          <ac:chgData name="Niloofar Hosseini" userId="eb3e3110-2622-43cd-88f0-a4c46bd91734" providerId="ADAL" clId="{587EA5B7-6BF8-7A42-9A62-1BEBF9EF7DCB}" dt="2024-05-23T14:06:13.897" v="476" actId="20577"/>
          <ac:spMkLst>
            <pc:docMk/>
            <pc:sldMk cId="1912953189" sldId="265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587EA5B7-6BF8-7A42-9A62-1BEBF9EF7DCB}" dt="2024-05-23T14:00:42.577" v="18"/>
        <pc:sldMasterMkLst>
          <pc:docMk/>
          <pc:sldMasterMk cId="3772526994" sldId="2147483648"/>
        </pc:sldMasterMkLst>
        <pc:sldLayoutChg chg="setBg">
          <pc:chgData name="Niloofar Hosseini" userId="eb3e3110-2622-43cd-88f0-a4c46bd91734" providerId="ADAL" clId="{587EA5B7-6BF8-7A42-9A62-1BEBF9EF7DCB}" dt="2024-05-23T14:00:42.577" v="18"/>
          <pc:sldLayoutMkLst>
            <pc:docMk/>
            <pc:sldMasterMk cId="3772526994" sldId="2147483648"/>
            <pc:sldLayoutMk cId="631372742" sldId="2147483649"/>
          </pc:sldLayoutMkLst>
        </pc:sldLayoutChg>
        <pc:sldLayoutChg chg="setBg">
          <pc:chgData name="Niloofar Hosseini" userId="eb3e3110-2622-43cd-88f0-a4c46bd91734" providerId="ADAL" clId="{587EA5B7-6BF8-7A42-9A62-1BEBF9EF7DCB}" dt="2024-05-23T14:00:42.577" v="18"/>
          <pc:sldLayoutMkLst>
            <pc:docMk/>
            <pc:sldMasterMk cId="3772526994" sldId="2147483648"/>
            <pc:sldLayoutMk cId="1181649511" sldId="2147483650"/>
          </pc:sldLayoutMkLst>
        </pc:sldLayoutChg>
        <pc:sldLayoutChg chg="setBg">
          <pc:chgData name="Niloofar Hosseini" userId="eb3e3110-2622-43cd-88f0-a4c46bd91734" providerId="ADAL" clId="{587EA5B7-6BF8-7A42-9A62-1BEBF9EF7DCB}" dt="2024-05-23T14:00:42.577" v="18"/>
          <pc:sldLayoutMkLst>
            <pc:docMk/>
            <pc:sldMasterMk cId="3772526994" sldId="2147483648"/>
            <pc:sldLayoutMk cId="139189546" sldId="2147483651"/>
          </pc:sldLayoutMkLst>
        </pc:sldLayoutChg>
        <pc:sldLayoutChg chg="setBg">
          <pc:chgData name="Niloofar Hosseini" userId="eb3e3110-2622-43cd-88f0-a4c46bd91734" providerId="ADAL" clId="{587EA5B7-6BF8-7A42-9A62-1BEBF9EF7DCB}" dt="2024-05-23T14:00:42.577" v="18"/>
          <pc:sldLayoutMkLst>
            <pc:docMk/>
            <pc:sldMasterMk cId="3772526994" sldId="2147483648"/>
            <pc:sldLayoutMk cId="3951439139" sldId="2147483652"/>
          </pc:sldLayoutMkLst>
        </pc:sldLayoutChg>
        <pc:sldLayoutChg chg="setBg">
          <pc:chgData name="Niloofar Hosseini" userId="eb3e3110-2622-43cd-88f0-a4c46bd91734" providerId="ADAL" clId="{587EA5B7-6BF8-7A42-9A62-1BEBF9EF7DCB}" dt="2024-05-23T14:00:42.577" v="18"/>
          <pc:sldLayoutMkLst>
            <pc:docMk/>
            <pc:sldMasterMk cId="3772526994" sldId="2147483648"/>
            <pc:sldLayoutMk cId="2513616003" sldId="2147483653"/>
          </pc:sldLayoutMkLst>
        </pc:sldLayoutChg>
        <pc:sldLayoutChg chg="setBg">
          <pc:chgData name="Niloofar Hosseini" userId="eb3e3110-2622-43cd-88f0-a4c46bd91734" providerId="ADAL" clId="{587EA5B7-6BF8-7A42-9A62-1BEBF9EF7DCB}" dt="2024-05-23T14:00:42.577" v="18"/>
          <pc:sldLayoutMkLst>
            <pc:docMk/>
            <pc:sldMasterMk cId="3772526994" sldId="2147483648"/>
            <pc:sldLayoutMk cId="3464051449" sldId="2147483654"/>
          </pc:sldLayoutMkLst>
        </pc:sldLayoutChg>
        <pc:sldLayoutChg chg="setBg">
          <pc:chgData name="Niloofar Hosseini" userId="eb3e3110-2622-43cd-88f0-a4c46bd91734" providerId="ADAL" clId="{587EA5B7-6BF8-7A42-9A62-1BEBF9EF7DCB}" dt="2024-05-23T14:00:42.577" v="18"/>
          <pc:sldLayoutMkLst>
            <pc:docMk/>
            <pc:sldMasterMk cId="3772526994" sldId="2147483648"/>
            <pc:sldLayoutMk cId="647771003" sldId="2147483655"/>
          </pc:sldLayoutMkLst>
        </pc:sldLayoutChg>
        <pc:sldLayoutChg chg="setBg">
          <pc:chgData name="Niloofar Hosseini" userId="eb3e3110-2622-43cd-88f0-a4c46bd91734" providerId="ADAL" clId="{587EA5B7-6BF8-7A42-9A62-1BEBF9EF7DCB}" dt="2024-05-23T14:00:42.577" v="18"/>
          <pc:sldLayoutMkLst>
            <pc:docMk/>
            <pc:sldMasterMk cId="3772526994" sldId="2147483648"/>
            <pc:sldLayoutMk cId="2248389780" sldId="2147483656"/>
          </pc:sldLayoutMkLst>
        </pc:sldLayoutChg>
        <pc:sldLayoutChg chg="setBg">
          <pc:chgData name="Niloofar Hosseini" userId="eb3e3110-2622-43cd-88f0-a4c46bd91734" providerId="ADAL" clId="{587EA5B7-6BF8-7A42-9A62-1BEBF9EF7DCB}" dt="2024-05-23T14:00:42.577" v="18"/>
          <pc:sldLayoutMkLst>
            <pc:docMk/>
            <pc:sldMasterMk cId="3772526994" sldId="2147483648"/>
            <pc:sldLayoutMk cId="752851348" sldId="2147483657"/>
          </pc:sldLayoutMkLst>
        </pc:sldLayoutChg>
        <pc:sldLayoutChg chg="setBg">
          <pc:chgData name="Niloofar Hosseini" userId="eb3e3110-2622-43cd-88f0-a4c46bd91734" providerId="ADAL" clId="{587EA5B7-6BF8-7A42-9A62-1BEBF9EF7DCB}" dt="2024-05-23T14:00:42.577" v="18"/>
          <pc:sldLayoutMkLst>
            <pc:docMk/>
            <pc:sldMasterMk cId="3772526994" sldId="2147483648"/>
            <pc:sldLayoutMk cId="4285787614" sldId="2147483658"/>
          </pc:sldLayoutMkLst>
        </pc:sldLayoutChg>
        <pc:sldLayoutChg chg="setBg">
          <pc:chgData name="Niloofar Hosseini" userId="eb3e3110-2622-43cd-88f0-a4c46bd91734" providerId="ADAL" clId="{587EA5B7-6BF8-7A42-9A62-1BEBF9EF7DCB}" dt="2024-05-23T14:00:42.577" v="18"/>
          <pc:sldLayoutMkLst>
            <pc:docMk/>
            <pc:sldMasterMk cId="3772526994" sldId="2147483648"/>
            <pc:sldLayoutMk cId="320745067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9231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142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001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4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840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935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408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25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409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460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400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71A75-9094-4371-9736-28E67869DE6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61285-516B-404E-A1DB-D3556C7FA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94958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03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8745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که ما را از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محبتِ</a:t>
            </a:r>
            <a:r>
              <a:rPr lang="en-US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مسیح جدا سازد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او همیشه و در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هرجا</a:t>
            </a:r>
            <a:r>
              <a:rPr lang="en-US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 را دوست می دارد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محبت عظیمی که مسیح به ما دارد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هیچ چیز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تواند ما را از آن محروم کند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8261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7982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آیا مصیبت یا نگرانی یا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زجـر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 گرسنگی یا تهیدستی یا خطر یا شمشیر 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تواند ما را از مسیح جدا سازد</a:t>
            </a:r>
          </a:p>
          <a:p>
            <a:pPr algn="ctr"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62919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8745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مطمئن هستم نه مرگ نه زندگی نه فرشتگان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نه نیروها نه قدرتهای فوق بشری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پیشآمدهای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امروز و نه وقایع فردا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نه قدرتهای آسمانی نه بلندی نه پستی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85405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7982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پس هیچ چیز در تمام آفرینش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تواند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 را از محبتی که خدا در خداوند ما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مسیح آشکار نموده جدا سازد</a:t>
            </a:r>
          </a:p>
          <a:p>
            <a:pPr algn="ctr"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12953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0000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111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2019-11-14T23:10:28Z</dcterms:created>
  <dcterms:modified xsi:type="dcterms:W3CDTF">2025-05-01T15:17:51Z</dcterms:modified>
</cp:coreProperties>
</file>