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1" r:id="rId2"/>
    <p:sldId id="256" r:id="rId3"/>
    <p:sldId id="257" r:id="rId4"/>
    <p:sldId id="258" r:id="rId5"/>
    <p:sldId id="259" r:id="rId6"/>
    <p:sldId id="263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E9AE64-E460-0B35-A9EE-763B6FEEA08D}" v="3" dt="2023-05-16T09:55:49.1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54"/>
    <p:restoredTop sz="94687"/>
  </p:normalViewPr>
  <p:slideViewPr>
    <p:cSldViewPr snapToGrid="0" snapToObjects="1">
      <p:cViewPr varScale="1">
        <p:scale>
          <a:sx n="81" d="100"/>
          <a:sy n="81" d="100"/>
        </p:scale>
        <p:origin x="59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6AAE-FC9F-C44F-BEBA-89D89E7A0A95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C4F36-E1B8-B349-BB2A-F0226B8E8E0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448718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6AAE-FC9F-C44F-BEBA-89D89E7A0A95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C4F36-E1B8-B349-BB2A-F0226B8E8E0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377292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6AAE-FC9F-C44F-BEBA-89D89E7A0A95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C4F36-E1B8-B349-BB2A-F0226B8E8E0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984214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6AAE-FC9F-C44F-BEBA-89D89E7A0A95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C4F36-E1B8-B349-BB2A-F0226B8E8E0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669813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6AAE-FC9F-C44F-BEBA-89D89E7A0A95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C4F36-E1B8-B349-BB2A-F0226B8E8E0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236986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6AAE-FC9F-C44F-BEBA-89D89E7A0A95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C4F36-E1B8-B349-BB2A-F0226B8E8E0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16867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6AAE-FC9F-C44F-BEBA-89D89E7A0A95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C4F36-E1B8-B349-BB2A-F0226B8E8E0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169931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6AAE-FC9F-C44F-BEBA-89D89E7A0A95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C4F36-E1B8-B349-BB2A-F0226B8E8E0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213556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6AAE-FC9F-C44F-BEBA-89D89E7A0A95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C4F36-E1B8-B349-BB2A-F0226B8E8E0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339988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6AAE-FC9F-C44F-BEBA-89D89E7A0A95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C4F36-E1B8-B349-BB2A-F0226B8E8E0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09658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6AAE-FC9F-C44F-BEBA-89D89E7A0A95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C4F36-E1B8-B349-BB2A-F0226B8E8E0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39956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9A6AAE-FC9F-C44F-BEBA-89D89E7A0A95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AC4F36-E1B8-B349-BB2A-F0226B8E8E0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2998817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3026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4112F18-1100-BC40-9D3B-A96E4EAE112F}"/>
              </a:ext>
            </a:extLst>
          </p:cNvPr>
          <p:cNvSpPr/>
          <p:nvPr/>
        </p:nvSpPr>
        <p:spPr>
          <a:xfrm>
            <a:off x="0" y="1"/>
            <a:ext cx="12192000" cy="777475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 anchor="t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/>
              <a:cs typeface="Times New Roman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/>
                <a:cs typeface="Times New Roman"/>
              </a:rPr>
              <a:t>خدای تازه ها خالق خلقت ها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/>
                <a:cs typeface="Times New Roman"/>
              </a:rPr>
              <a:t>در تو شادیم ، به وجد آییم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/>
                <a:cs typeface="Times New Roman"/>
              </a:rPr>
              <a:t>به تو می نگریم که امید می بخشی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/>
                <a:cs typeface="Times New Roman"/>
              </a:rPr>
              <a:t>آوایی تازه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/>
                <a:cs typeface="Times New Roman"/>
              </a:rPr>
              <a:t>تقدیمت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/>
                <a:cs typeface="Times New Roman"/>
              </a:rPr>
              <a:t> نماییم</a:t>
            </a:r>
          </a:p>
          <a:p>
            <a:pPr algn="ctr" rtl="1">
              <a:lnSpc>
                <a:spcPct val="150000"/>
              </a:lnSpc>
            </a:pP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/>
              <a:cs typeface="Times New Roman"/>
            </a:endParaRPr>
          </a:p>
          <a:p>
            <a:pPr algn="ctr" rtl="1">
              <a:lnSpc>
                <a:spcPct val="150000"/>
              </a:lnSpc>
            </a:pP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54609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4112F18-1100-BC40-9D3B-A96E4EAE112F}"/>
              </a:ext>
            </a:extLst>
          </p:cNvPr>
          <p:cNvSpPr/>
          <p:nvPr/>
        </p:nvSpPr>
        <p:spPr>
          <a:xfrm>
            <a:off x="0" y="1"/>
            <a:ext cx="12192000" cy="635206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بی تو گمگشته بودم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بی تو سرگردان بودم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آمدی بهاری تازه بخشیدی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قلبم را احیا نمودی</a:t>
            </a: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7501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4112F18-1100-BC40-9D3B-A96E4EAE112F}"/>
              </a:ext>
            </a:extLst>
          </p:cNvPr>
          <p:cNvSpPr/>
          <p:nvPr/>
        </p:nvSpPr>
        <p:spPr>
          <a:xfrm>
            <a:off x="0" y="1"/>
            <a:ext cx="12192000" cy="816685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خدای تازه ها خالق خلقت ها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تو شادیم ، به وجد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آییم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 تو می نگریم که امید می بخشی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آوایی تازه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تقدیمت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نماییم</a:t>
            </a:r>
          </a:p>
          <a:p>
            <a:pPr algn="ctr" rtl="1">
              <a:lnSpc>
                <a:spcPct val="150000"/>
              </a:lnSpc>
            </a:pP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16927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4112F18-1100-BC40-9D3B-A96E4EAE112F}"/>
              </a:ext>
            </a:extLst>
          </p:cNvPr>
          <p:cNvSpPr/>
          <p:nvPr/>
        </p:nvSpPr>
        <p:spPr>
          <a:xfrm>
            <a:off x="0" y="1"/>
            <a:ext cx="12192000" cy="635206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تو آینده دارم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تو گذشته ام پاک شده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تو حیاتی تازه دارم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تاریکی های رخت بسته</a:t>
            </a: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35585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4112F18-1100-BC40-9D3B-A96E4EAE112F}"/>
              </a:ext>
            </a:extLst>
          </p:cNvPr>
          <p:cNvSpPr/>
          <p:nvPr/>
        </p:nvSpPr>
        <p:spPr>
          <a:xfrm>
            <a:off x="0" y="1"/>
            <a:ext cx="12192000" cy="816685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خدای تازه ها خالق خلقت ها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تو شادیم ، به وجد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آییم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 تو می نگریم که امید می بخشی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آوایی تازه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تقدیمت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نماییم</a:t>
            </a:r>
          </a:p>
          <a:p>
            <a:pPr algn="ctr" rtl="1">
              <a:lnSpc>
                <a:spcPct val="150000"/>
              </a:lnSpc>
            </a:pP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94971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7135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110</Words>
  <Application>Microsoft Office PowerPoint</Application>
  <PresentationFormat>Widescreen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4</cp:revision>
  <dcterms:created xsi:type="dcterms:W3CDTF">2022-04-07T09:43:01Z</dcterms:created>
  <dcterms:modified xsi:type="dcterms:W3CDTF">2025-04-29T10:38:28Z</dcterms:modified>
</cp:coreProperties>
</file>