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0"/>
    <p:restoredTop sz="94681"/>
  </p:normalViewPr>
  <p:slideViewPr>
    <p:cSldViewPr snapToGrid="0" snapToObjects="1">
      <p:cViewPr>
        <p:scale>
          <a:sx n="70" d="100"/>
          <a:sy n="70" d="100"/>
        </p:scale>
        <p:origin x="1171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00789BB-AFBF-114D-A051-51B59440E57D}"/>
    <pc:docChg chg="addSld delSld modSld sldOrd modMainMaster">
      <pc:chgData name="Niloofar Hosseini" userId="eb3e3110-2622-43cd-88f0-a4c46bd91734" providerId="ADAL" clId="{B00789BB-AFBF-114D-A051-51B59440E57D}" dt="2024-06-17T08:59:26.839" v="473" actId="20577"/>
      <pc:docMkLst>
        <pc:docMk/>
      </pc:docMkLst>
      <pc:sldChg chg="setBg">
        <pc:chgData name="Niloofar Hosseini" userId="eb3e3110-2622-43cd-88f0-a4c46bd91734" providerId="ADAL" clId="{B00789BB-AFBF-114D-A051-51B59440E57D}" dt="2024-06-17T08:54:20.678" v="4"/>
        <pc:sldMkLst>
          <pc:docMk/>
          <pc:sldMk cId="816318842" sldId="256"/>
        </pc:sldMkLst>
      </pc:sldChg>
      <pc:sldChg chg="setBg">
        <pc:chgData name="Niloofar Hosseini" userId="eb3e3110-2622-43cd-88f0-a4c46bd91734" providerId="ADAL" clId="{B00789BB-AFBF-114D-A051-51B59440E57D}" dt="2024-06-17T08:54:25.949" v="6"/>
        <pc:sldMkLst>
          <pc:docMk/>
          <pc:sldMk cId="3325992509" sldId="257"/>
        </pc:sldMkLst>
      </pc:sldChg>
      <pc:sldChg chg="addSp delSp modSp mod setBg">
        <pc:chgData name="Niloofar Hosseini" userId="eb3e3110-2622-43cd-88f0-a4c46bd91734" providerId="ADAL" clId="{B00789BB-AFBF-114D-A051-51B59440E57D}" dt="2024-06-17T08:56:31.368" v="182" actId="20577"/>
        <pc:sldMkLst>
          <pc:docMk/>
          <pc:sldMk cId="1220229825" sldId="258"/>
        </pc:sldMkLst>
        <pc:spChg chg="add del mod">
          <ac:chgData name="Niloofar Hosseini" userId="eb3e3110-2622-43cd-88f0-a4c46bd91734" providerId="ADAL" clId="{B00789BB-AFBF-114D-A051-51B59440E57D}" dt="2024-06-17T08:56:01.771" v="118"/>
          <ac:spMkLst>
            <pc:docMk/>
            <pc:sldMk cId="1220229825" sldId="258"/>
            <ac:spMk id="2" creationId="{B881F197-E294-AAC3-74D7-C3E4E2A453E6}"/>
          </ac:spMkLst>
        </pc:spChg>
        <pc:spChg chg="mod">
          <ac:chgData name="Niloofar Hosseini" userId="eb3e3110-2622-43cd-88f0-a4c46bd91734" providerId="ADAL" clId="{B00789BB-AFBF-114D-A051-51B59440E57D}" dt="2024-06-17T08:56:31.368" v="182" actId="20577"/>
          <ac:spMkLst>
            <pc:docMk/>
            <pc:sldMk cId="1220229825" sldId="258"/>
            <ac:spMk id="4" creationId="{4FD8B10F-DA92-BA44-9D0D-77B83D2C7082}"/>
          </ac:spMkLst>
        </pc:spChg>
      </pc:sldChg>
      <pc:sldChg chg="del">
        <pc:chgData name="Niloofar Hosseini" userId="eb3e3110-2622-43cd-88f0-a4c46bd91734" providerId="ADAL" clId="{B00789BB-AFBF-114D-A051-51B59440E57D}" dt="2024-06-17T08:55:59.703" v="109" actId="2696"/>
        <pc:sldMkLst>
          <pc:docMk/>
          <pc:sldMk cId="2576709694" sldId="259"/>
        </pc:sldMkLst>
      </pc:sldChg>
      <pc:sldChg chg="modSp add mod">
        <pc:chgData name="Niloofar Hosseini" userId="eb3e3110-2622-43cd-88f0-a4c46bd91734" providerId="ADAL" clId="{B00789BB-AFBF-114D-A051-51B59440E57D}" dt="2024-06-17T08:56:52.920" v="190" actId="20577"/>
        <pc:sldMkLst>
          <pc:docMk/>
          <pc:sldMk cId="3474552742" sldId="259"/>
        </pc:sldMkLst>
        <pc:spChg chg="mod">
          <ac:chgData name="Niloofar Hosseini" userId="eb3e3110-2622-43cd-88f0-a4c46bd91734" providerId="ADAL" clId="{B00789BB-AFBF-114D-A051-51B59440E57D}" dt="2024-06-17T08:56:52.920" v="190" actId="20577"/>
          <ac:spMkLst>
            <pc:docMk/>
            <pc:sldMk cId="3474552742" sldId="259"/>
            <ac:spMk id="4" creationId="{4FD8B10F-DA92-BA44-9D0D-77B83D2C7082}"/>
          </ac:spMkLst>
        </pc:spChg>
      </pc:sldChg>
      <pc:sldChg chg="modSp add mod">
        <pc:chgData name="Niloofar Hosseini" userId="eb3e3110-2622-43cd-88f0-a4c46bd91734" providerId="ADAL" clId="{B00789BB-AFBF-114D-A051-51B59440E57D}" dt="2024-06-17T08:57:31.054" v="257" actId="404"/>
        <pc:sldMkLst>
          <pc:docMk/>
          <pc:sldMk cId="2772840058" sldId="260"/>
        </pc:sldMkLst>
        <pc:spChg chg="mod">
          <ac:chgData name="Niloofar Hosseini" userId="eb3e3110-2622-43cd-88f0-a4c46bd91734" providerId="ADAL" clId="{B00789BB-AFBF-114D-A051-51B59440E57D}" dt="2024-06-17T08:57:31.054" v="257" actId="404"/>
          <ac:spMkLst>
            <pc:docMk/>
            <pc:sldMk cId="2772840058" sldId="260"/>
            <ac:spMk id="4" creationId="{4FD8B10F-DA92-BA44-9D0D-77B83D2C7082}"/>
          </ac:spMkLst>
        </pc:spChg>
      </pc:sldChg>
      <pc:sldChg chg="del">
        <pc:chgData name="Niloofar Hosseini" userId="eb3e3110-2622-43cd-88f0-a4c46bd91734" providerId="ADAL" clId="{B00789BB-AFBF-114D-A051-51B59440E57D}" dt="2024-06-17T08:55:59.980" v="110" actId="2696"/>
        <pc:sldMkLst>
          <pc:docMk/>
          <pc:sldMk cId="3926687950" sldId="260"/>
        </pc:sldMkLst>
      </pc:sldChg>
      <pc:sldChg chg="del">
        <pc:chgData name="Niloofar Hosseini" userId="eb3e3110-2622-43cd-88f0-a4c46bd91734" providerId="ADAL" clId="{B00789BB-AFBF-114D-A051-51B59440E57D}" dt="2024-06-17T08:55:59.991" v="111" actId="2696"/>
        <pc:sldMkLst>
          <pc:docMk/>
          <pc:sldMk cId="3360396626" sldId="261"/>
        </pc:sldMkLst>
      </pc:sldChg>
      <pc:sldChg chg="modSp add mod ord">
        <pc:chgData name="Niloofar Hosseini" userId="eb3e3110-2622-43cd-88f0-a4c46bd91734" providerId="ADAL" clId="{B00789BB-AFBF-114D-A051-51B59440E57D}" dt="2024-06-17T08:58:19.725" v="353" actId="20577"/>
        <pc:sldMkLst>
          <pc:docMk/>
          <pc:sldMk cId="4188527554" sldId="261"/>
        </pc:sldMkLst>
        <pc:spChg chg="mod">
          <ac:chgData name="Niloofar Hosseini" userId="eb3e3110-2622-43cd-88f0-a4c46bd91734" providerId="ADAL" clId="{B00789BB-AFBF-114D-A051-51B59440E57D}" dt="2024-06-17T08:58:19.725" v="353" actId="20577"/>
          <ac:spMkLst>
            <pc:docMk/>
            <pc:sldMk cId="4188527554" sldId="261"/>
            <ac:spMk id="4" creationId="{4FD8B10F-DA92-BA44-9D0D-77B83D2C7082}"/>
          </ac:spMkLst>
        </pc:spChg>
      </pc:sldChg>
      <pc:sldChg chg="del">
        <pc:chgData name="Niloofar Hosseini" userId="eb3e3110-2622-43cd-88f0-a4c46bd91734" providerId="ADAL" clId="{B00789BB-AFBF-114D-A051-51B59440E57D}" dt="2024-06-17T08:56:00.143" v="112" actId="2696"/>
        <pc:sldMkLst>
          <pc:docMk/>
          <pc:sldMk cId="3085478152" sldId="262"/>
        </pc:sldMkLst>
      </pc:sldChg>
      <pc:sldChg chg="add ord replId">
        <pc:chgData name="Niloofar Hosseini" userId="eb3e3110-2622-43cd-88f0-a4c46bd91734" providerId="ADAL" clId="{B00789BB-AFBF-114D-A051-51B59440E57D}" dt="2024-06-17T08:57:36.716" v="259" actId="20578"/>
        <pc:sldMkLst>
          <pc:docMk/>
          <pc:sldMk cId="3723550398" sldId="262"/>
        </pc:sldMkLst>
      </pc:sldChg>
      <pc:sldChg chg="del">
        <pc:chgData name="Niloofar Hosseini" userId="eb3e3110-2622-43cd-88f0-a4c46bd91734" providerId="ADAL" clId="{B00789BB-AFBF-114D-A051-51B59440E57D}" dt="2024-06-17T08:56:00.214" v="113" actId="2696"/>
        <pc:sldMkLst>
          <pc:docMk/>
          <pc:sldMk cId="2088476932" sldId="263"/>
        </pc:sldMkLst>
      </pc:sldChg>
      <pc:sldChg chg="add ord">
        <pc:chgData name="Niloofar Hosseini" userId="eb3e3110-2622-43cd-88f0-a4c46bd91734" providerId="ADAL" clId="{B00789BB-AFBF-114D-A051-51B59440E57D}" dt="2024-06-17T08:58:33.070" v="355" actId="20578"/>
        <pc:sldMkLst>
          <pc:docMk/>
          <pc:sldMk cId="3033736889" sldId="263"/>
        </pc:sldMkLst>
      </pc:sldChg>
      <pc:sldChg chg="modSp add mod">
        <pc:chgData name="Niloofar Hosseini" userId="eb3e3110-2622-43cd-88f0-a4c46bd91734" providerId="ADAL" clId="{B00789BB-AFBF-114D-A051-51B59440E57D}" dt="2024-06-17T08:58:53.715" v="409" actId="20577"/>
        <pc:sldMkLst>
          <pc:docMk/>
          <pc:sldMk cId="127066647" sldId="264"/>
        </pc:sldMkLst>
        <pc:spChg chg="mod">
          <ac:chgData name="Niloofar Hosseini" userId="eb3e3110-2622-43cd-88f0-a4c46bd91734" providerId="ADAL" clId="{B00789BB-AFBF-114D-A051-51B59440E57D}" dt="2024-06-17T08:58:53.715" v="409" actId="20577"/>
          <ac:spMkLst>
            <pc:docMk/>
            <pc:sldMk cId="127066647" sldId="264"/>
            <ac:spMk id="4" creationId="{4FD8B10F-DA92-BA44-9D0D-77B83D2C7082}"/>
          </ac:spMkLst>
        </pc:spChg>
      </pc:sldChg>
      <pc:sldChg chg="del">
        <pc:chgData name="Niloofar Hosseini" userId="eb3e3110-2622-43cd-88f0-a4c46bd91734" providerId="ADAL" clId="{B00789BB-AFBF-114D-A051-51B59440E57D}" dt="2024-06-17T08:56:01.331" v="116" actId="2696"/>
        <pc:sldMkLst>
          <pc:docMk/>
          <pc:sldMk cId="3124299634" sldId="264"/>
        </pc:sldMkLst>
      </pc:sldChg>
      <pc:sldChg chg="modSp add mod">
        <pc:chgData name="Niloofar Hosseini" userId="eb3e3110-2622-43cd-88f0-a4c46bd91734" providerId="ADAL" clId="{B00789BB-AFBF-114D-A051-51B59440E57D}" dt="2024-06-17T08:59:26.839" v="473" actId="20577"/>
        <pc:sldMkLst>
          <pc:docMk/>
          <pc:sldMk cId="957011195" sldId="265"/>
        </pc:sldMkLst>
        <pc:spChg chg="mod">
          <ac:chgData name="Niloofar Hosseini" userId="eb3e3110-2622-43cd-88f0-a4c46bd91734" providerId="ADAL" clId="{B00789BB-AFBF-114D-A051-51B59440E57D}" dt="2024-06-17T08:59:26.839" v="473" actId="20577"/>
          <ac:spMkLst>
            <pc:docMk/>
            <pc:sldMk cId="957011195" sldId="265"/>
            <ac:spMk id="4" creationId="{4FD8B10F-DA92-BA44-9D0D-77B83D2C7082}"/>
          </ac:spMkLst>
        </pc:spChg>
      </pc:sldChg>
      <pc:sldChg chg="del">
        <pc:chgData name="Niloofar Hosseini" userId="eb3e3110-2622-43cd-88f0-a4c46bd91734" providerId="ADAL" clId="{B00789BB-AFBF-114D-A051-51B59440E57D}" dt="2024-06-17T08:56:02.412" v="119" actId="2696"/>
        <pc:sldMkLst>
          <pc:docMk/>
          <pc:sldMk cId="1363541697" sldId="265"/>
        </pc:sldMkLst>
      </pc:sldChg>
      <pc:sldChg chg="del">
        <pc:chgData name="Niloofar Hosseini" userId="eb3e3110-2622-43cd-88f0-a4c46bd91734" providerId="ADAL" clId="{B00789BB-AFBF-114D-A051-51B59440E57D}" dt="2024-06-17T08:56:00.307" v="114" actId="2696"/>
        <pc:sldMkLst>
          <pc:docMk/>
          <pc:sldMk cId="4253280612" sldId="268"/>
        </pc:sldMkLst>
      </pc:sldChg>
      <pc:sldChg chg="del">
        <pc:chgData name="Niloofar Hosseini" userId="eb3e3110-2622-43cd-88f0-a4c46bd91734" providerId="ADAL" clId="{B00789BB-AFBF-114D-A051-51B59440E57D}" dt="2024-06-17T08:56:01.044" v="115" actId="2696"/>
        <pc:sldMkLst>
          <pc:docMk/>
          <pc:sldMk cId="3021947568" sldId="269"/>
        </pc:sldMkLst>
      </pc:sldChg>
      <pc:sldMasterChg chg="setBg modSldLayout">
        <pc:chgData name="Niloofar Hosseini" userId="eb3e3110-2622-43cd-88f0-a4c46bd91734" providerId="ADAL" clId="{B00789BB-AFBF-114D-A051-51B59440E57D}" dt="2024-06-17T08:54:16.540" v="2"/>
        <pc:sldMasterMkLst>
          <pc:docMk/>
          <pc:sldMasterMk cId="1283212330" sldId="2147483648"/>
        </pc:sldMasterMkLst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2531768174" sldId="2147483649"/>
          </pc:sldLayoutMkLst>
        </pc:sldLayoutChg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3189788210" sldId="2147483650"/>
          </pc:sldLayoutMkLst>
        </pc:sldLayoutChg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3918891146" sldId="2147483651"/>
          </pc:sldLayoutMkLst>
        </pc:sldLayoutChg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2040410723" sldId="2147483652"/>
          </pc:sldLayoutMkLst>
        </pc:sldLayoutChg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817240528" sldId="2147483653"/>
          </pc:sldLayoutMkLst>
        </pc:sldLayoutChg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1034080301" sldId="2147483654"/>
          </pc:sldLayoutMkLst>
        </pc:sldLayoutChg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2207443063" sldId="2147483655"/>
          </pc:sldLayoutMkLst>
        </pc:sldLayoutChg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3803863760" sldId="2147483656"/>
          </pc:sldLayoutMkLst>
        </pc:sldLayoutChg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244438410" sldId="2147483657"/>
          </pc:sldLayoutMkLst>
        </pc:sldLayoutChg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3378230087" sldId="2147483658"/>
          </pc:sldLayoutMkLst>
        </pc:sldLayoutChg>
        <pc:sldLayoutChg chg="setBg">
          <pc:chgData name="Niloofar Hosseini" userId="eb3e3110-2622-43cd-88f0-a4c46bd91734" providerId="ADAL" clId="{B00789BB-AFBF-114D-A051-51B59440E57D}" dt="2024-06-17T08:54:16.540" v="2"/>
          <pc:sldLayoutMkLst>
            <pc:docMk/>
            <pc:sldMasterMk cId="1283212330" sldId="2147483648"/>
            <pc:sldLayoutMk cId="63950781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70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40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4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2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0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96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27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58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65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93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00147-8AF2-4B4D-8379-CA42DCB9D08D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5CFDC-DB49-784F-8BBD-0E2EA224B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755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EFA3839B-FAA4-5449-B307-A6DF790CF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318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EFA3839B-FAA4-5449-B307-A6DF790CF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992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D8B10F-DA92-BA44-9D0D-77B83D2C7082}"/>
              </a:ext>
            </a:extLst>
          </p:cNvPr>
          <p:cNvSpPr txBox="1"/>
          <p:nvPr/>
        </p:nvSpPr>
        <p:spPr>
          <a:xfrm>
            <a:off x="0" y="1"/>
            <a:ext cx="12192000" cy="752674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ما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تشنه‌ی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نیکویی نیکویی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راستی ، تو بی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مانندی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پرجلالی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2022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D8B10F-DA92-BA44-9D0D-77B83D2C7082}"/>
              </a:ext>
            </a:extLst>
          </p:cNvPr>
          <p:cNvSpPr txBox="1"/>
          <p:nvPr/>
        </p:nvSpPr>
        <p:spPr>
          <a:xfrm>
            <a:off x="0" y="1"/>
            <a:ext cx="12192000" cy="752674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حیات ما قوت ما ، در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 هستی فریاد زنند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نیکویی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74552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D8B10F-DA92-BA44-9D0D-77B83D2C7082}"/>
              </a:ext>
            </a:extLst>
          </p:cNvPr>
          <p:cNvSpPr txBox="1"/>
          <p:nvPr/>
        </p:nvSpPr>
        <p:spPr>
          <a:xfrm>
            <a:off x="0" y="1"/>
            <a:ext cx="12192000" cy="794223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زنده‌ ام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شفا دهنده ام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امید من همه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چیزم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72840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D8B10F-DA92-BA44-9D0D-77B83D2C7082}"/>
              </a:ext>
            </a:extLst>
          </p:cNvPr>
          <p:cNvSpPr txBox="1"/>
          <p:nvPr/>
        </p:nvSpPr>
        <p:spPr>
          <a:xfrm>
            <a:off x="0" y="1"/>
            <a:ext cx="12192000" cy="752674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وعده هایت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امانتت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تکیه دارم هر روزه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شاه جاودانی ، مالک جانی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پرجلالی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8527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D8B10F-DA92-BA44-9D0D-77B83D2C7082}"/>
              </a:ext>
            </a:extLst>
          </p:cNvPr>
          <p:cNvSpPr txBox="1"/>
          <p:nvPr/>
        </p:nvSpPr>
        <p:spPr>
          <a:xfrm>
            <a:off x="0" y="1"/>
            <a:ext cx="12192000" cy="752674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حیات ما قوت ما ، در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 هستی فریاد زنند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نیکویی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23550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D8B10F-DA92-BA44-9D0D-77B83D2C7082}"/>
              </a:ext>
            </a:extLst>
          </p:cNvPr>
          <p:cNvSpPr txBox="1"/>
          <p:nvPr/>
        </p:nvSpPr>
        <p:spPr>
          <a:xfrm>
            <a:off x="0" y="1"/>
            <a:ext cx="12192000" cy="794223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زنده‌ ام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شفا دهنده ام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امید من همه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چیزم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33736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D8B10F-DA92-BA44-9D0D-77B83D2C7082}"/>
              </a:ext>
            </a:extLst>
          </p:cNvPr>
          <p:cNvSpPr txBox="1"/>
          <p:nvPr/>
        </p:nvSpPr>
        <p:spPr>
          <a:xfrm>
            <a:off x="0" y="1"/>
            <a:ext cx="12192000" cy="78499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مصلوب گشتی بهر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نجات دادی جان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سلطانم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همه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چیزم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7066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D8B10F-DA92-BA44-9D0D-77B83D2C7082}"/>
              </a:ext>
            </a:extLst>
          </p:cNvPr>
          <p:cNvSpPr txBox="1"/>
          <p:nvPr/>
        </p:nvSpPr>
        <p:spPr>
          <a:xfrm>
            <a:off x="0" y="1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تکیه ام بر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تکیه ام بر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تکیه ام بر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57011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98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8</cp:revision>
  <dcterms:created xsi:type="dcterms:W3CDTF">2019-09-02T14:37:34Z</dcterms:created>
  <dcterms:modified xsi:type="dcterms:W3CDTF">2025-05-01T15:15:41Z</dcterms:modified>
</cp:coreProperties>
</file>