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6" r:id="rId3"/>
    <p:sldId id="257" r:id="rId4"/>
    <p:sldId id="267" r:id="rId5"/>
    <p:sldId id="268" r:id="rId6"/>
    <p:sldId id="269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5D8EE9F-46F6-1446-AA6F-6161B9E44063}"/>
    <pc:docChg chg="addSld delSld modSld sldOrd modMainMaster">
      <pc:chgData name="Niloofar Hosseini" userId="eb3e3110-2622-43cd-88f0-a4c46bd91734" providerId="ADAL" clId="{05D8EE9F-46F6-1446-AA6F-6161B9E44063}" dt="2024-05-23T13:45:36.454" v="262" actId="20578"/>
      <pc:docMkLst>
        <pc:docMk/>
      </pc:docMkLst>
      <pc:sldChg chg="addSp delSp modSp mod">
        <pc:chgData name="Niloofar Hosseini" userId="eb3e3110-2622-43cd-88f0-a4c46bd91734" providerId="ADAL" clId="{05D8EE9F-46F6-1446-AA6F-6161B9E44063}" dt="2024-05-23T13:44:01.385" v="46"/>
        <pc:sldMkLst>
          <pc:docMk/>
          <pc:sldMk cId="3953713565" sldId="256"/>
        </pc:sldMkLst>
        <pc:spChg chg="add del mod">
          <ac:chgData name="Niloofar Hosseini" userId="eb3e3110-2622-43cd-88f0-a4c46bd91734" providerId="ADAL" clId="{05D8EE9F-46F6-1446-AA6F-6161B9E44063}" dt="2024-05-23T13:44:01.385" v="46"/>
          <ac:spMkLst>
            <pc:docMk/>
            <pc:sldMk cId="3953713565" sldId="256"/>
            <ac:spMk id="2" creationId="{4991F413-2E84-2B9A-003B-284ED45204D4}"/>
          </ac:spMkLst>
        </pc:spChg>
        <pc:spChg chg="mod">
          <ac:chgData name="Niloofar Hosseini" userId="eb3e3110-2622-43cd-88f0-a4c46bd91734" providerId="ADAL" clId="{05D8EE9F-46F6-1446-AA6F-6161B9E44063}" dt="2024-05-23T13:43:41.078" v="44" actId="404"/>
          <ac:spMkLst>
            <pc:docMk/>
            <pc:sldMk cId="395371356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D8EE9F-46F6-1446-AA6F-6161B9E44063}" dt="2024-05-23T13:44:54.127" v="151" actId="20577"/>
        <pc:sldMkLst>
          <pc:docMk/>
          <pc:sldMk cId="2782575535" sldId="257"/>
        </pc:sldMkLst>
        <pc:spChg chg="mod">
          <ac:chgData name="Niloofar Hosseini" userId="eb3e3110-2622-43cd-88f0-a4c46bd91734" providerId="ADAL" clId="{05D8EE9F-46F6-1446-AA6F-6161B9E44063}" dt="2024-05-23T13:44:54.127" v="151" actId="20577"/>
          <ac:spMkLst>
            <pc:docMk/>
            <pc:sldMk cId="2782575535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05D8EE9F-46F6-1446-AA6F-6161B9E44063}" dt="2024-05-23T13:45:02.037" v="154" actId="2696"/>
        <pc:sldMkLst>
          <pc:docMk/>
          <pc:sldMk cId="4003925038" sldId="258"/>
        </pc:sldMkLst>
      </pc:sldChg>
      <pc:sldChg chg="del">
        <pc:chgData name="Niloofar Hosseini" userId="eb3e3110-2622-43cd-88f0-a4c46bd91734" providerId="ADAL" clId="{05D8EE9F-46F6-1446-AA6F-6161B9E44063}" dt="2024-05-23T13:45:02.142" v="155" actId="2696"/>
        <pc:sldMkLst>
          <pc:docMk/>
          <pc:sldMk cId="3280232456" sldId="259"/>
        </pc:sldMkLst>
      </pc:sldChg>
      <pc:sldChg chg="del">
        <pc:chgData name="Niloofar Hosseini" userId="eb3e3110-2622-43cd-88f0-a4c46bd91734" providerId="ADAL" clId="{05D8EE9F-46F6-1446-AA6F-6161B9E44063}" dt="2024-05-23T13:45:02.291" v="156" actId="2696"/>
        <pc:sldMkLst>
          <pc:docMk/>
          <pc:sldMk cId="3662440329" sldId="260"/>
        </pc:sldMkLst>
      </pc:sldChg>
      <pc:sldChg chg="del">
        <pc:chgData name="Niloofar Hosseini" userId="eb3e3110-2622-43cd-88f0-a4c46bd91734" providerId="ADAL" clId="{05D8EE9F-46F6-1446-AA6F-6161B9E44063}" dt="2024-05-23T13:45:02.462" v="157" actId="2696"/>
        <pc:sldMkLst>
          <pc:docMk/>
          <pc:sldMk cId="3046641758" sldId="261"/>
        </pc:sldMkLst>
      </pc:sldChg>
      <pc:sldChg chg="del">
        <pc:chgData name="Niloofar Hosseini" userId="eb3e3110-2622-43cd-88f0-a4c46bd91734" providerId="ADAL" clId="{05D8EE9F-46F6-1446-AA6F-6161B9E44063}" dt="2024-05-23T13:45:02.877" v="158" actId="2696"/>
        <pc:sldMkLst>
          <pc:docMk/>
          <pc:sldMk cId="2936220532" sldId="262"/>
        </pc:sldMkLst>
      </pc:sldChg>
      <pc:sldChg chg="del">
        <pc:chgData name="Niloofar Hosseini" userId="eb3e3110-2622-43cd-88f0-a4c46bd91734" providerId="ADAL" clId="{05D8EE9F-46F6-1446-AA6F-6161B9E44063}" dt="2024-05-23T13:45:03.279" v="159" actId="2696"/>
        <pc:sldMkLst>
          <pc:docMk/>
          <pc:sldMk cId="798563363" sldId="263"/>
        </pc:sldMkLst>
      </pc:sldChg>
      <pc:sldChg chg="del">
        <pc:chgData name="Niloofar Hosseini" userId="eb3e3110-2622-43cd-88f0-a4c46bd91734" providerId="ADAL" clId="{05D8EE9F-46F6-1446-AA6F-6161B9E44063}" dt="2024-05-23T13:45:03.847" v="160" actId="2696"/>
        <pc:sldMkLst>
          <pc:docMk/>
          <pc:sldMk cId="247047489" sldId="264"/>
        </pc:sldMkLst>
      </pc:sldChg>
      <pc:sldChg chg="setBg">
        <pc:chgData name="Niloofar Hosseini" userId="eb3e3110-2622-43cd-88f0-a4c46bd91734" providerId="ADAL" clId="{05D8EE9F-46F6-1446-AA6F-6161B9E44063}" dt="2024-05-23T13:42:25.827" v="6"/>
        <pc:sldMkLst>
          <pc:docMk/>
          <pc:sldMk cId="964588250" sldId="265"/>
        </pc:sldMkLst>
      </pc:sldChg>
      <pc:sldChg chg="setBg">
        <pc:chgData name="Niloofar Hosseini" userId="eb3e3110-2622-43cd-88f0-a4c46bd91734" providerId="ADAL" clId="{05D8EE9F-46F6-1446-AA6F-6161B9E44063}" dt="2024-05-23T13:42:21.802" v="4"/>
        <pc:sldMkLst>
          <pc:docMk/>
          <pc:sldMk cId="2056502754" sldId="266"/>
        </pc:sldMkLst>
      </pc:sldChg>
      <pc:sldChg chg="add ord">
        <pc:chgData name="Niloofar Hosseini" userId="eb3e3110-2622-43cd-88f0-a4c46bd91734" providerId="ADAL" clId="{05D8EE9F-46F6-1446-AA6F-6161B9E44063}" dt="2024-05-23T13:45:01.044" v="153" actId="20578"/>
        <pc:sldMkLst>
          <pc:docMk/>
          <pc:sldMk cId="3982519741" sldId="267"/>
        </pc:sldMkLst>
      </pc:sldChg>
      <pc:sldChg chg="modSp add mod ord">
        <pc:chgData name="Niloofar Hosseini" userId="eb3e3110-2622-43cd-88f0-a4c46bd91734" providerId="ADAL" clId="{05D8EE9F-46F6-1446-AA6F-6161B9E44063}" dt="2024-05-23T13:45:30.986" v="260" actId="20577"/>
        <pc:sldMkLst>
          <pc:docMk/>
          <pc:sldMk cId="3580483878" sldId="268"/>
        </pc:sldMkLst>
        <pc:spChg chg="mod">
          <ac:chgData name="Niloofar Hosseini" userId="eb3e3110-2622-43cd-88f0-a4c46bd91734" providerId="ADAL" clId="{05D8EE9F-46F6-1446-AA6F-6161B9E44063}" dt="2024-05-23T13:45:30.986" v="260" actId="20577"/>
          <ac:spMkLst>
            <pc:docMk/>
            <pc:sldMk cId="3580483878" sldId="268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05D8EE9F-46F6-1446-AA6F-6161B9E44063}" dt="2024-05-23T13:45:36.454" v="262" actId="20578"/>
        <pc:sldMkLst>
          <pc:docMk/>
          <pc:sldMk cId="4085135180" sldId="269"/>
        </pc:sldMkLst>
      </pc:sldChg>
      <pc:sldMasterChg chg="setBg modSldLayout">
        <pc:chgData name="Niloofar Hosseini" userId="eb3e3110-2622-43cd-88f0-a4c46bd91734" providerId="ADAL" clId="{05D8EE9F-46F6-1446-AA6F-6161B9E44063}" dt="2024-05-23T13:42:16.182" v="2"/>
        <pc:sldMasterMkLst>
          <pc:docMk/>
          <pc:sldMasterMk cId="2917704708" sldId="2147483648"/>
        </pc:sldMasterMkLst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29070701" sldId="2147483649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2349717383" sldId="2147483650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4146051811" sldId="2147483651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527600597" sldId="2147483652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745342331" sldId="2147483653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007940892" sldId="2147483654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035723239" sldId="2147483655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3078038575" sldId="2147483656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041160010" sldId="2147483657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2007889476" sldId="2147483658"/>
          </pc:sldLayoutMkLst>
        </pc:sldLayoutChg>
        <pc:sldLayoutChg chg="setBg">
          <pc:chgData name="Niloofar Hosseini" userId="eb3e3110-2622-43cd-88f0-a4c46bd91734" providerId="ADAL" clId="{05D8EE9F-46F6-1446-AA6F-6161B9E44063}" dt="2024-05-23T13:42:16.182" v="2"/>
          <pc:sldLayoutMkLst>
            <pc:docMk/>
            <pc:sldMasterMk cId="2917704708" sldId="2147483648"/>
            <pc:sldLayoutMk cId="148123958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65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61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108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7646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086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334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43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225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32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679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2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EA47D-C026-4966-B1D0-66AC59F9E6D5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33CBC-C560-41FC-8DF6-BAA8D50118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359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50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من صخره ی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 من ، مأوای من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5371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تو دارم روح شادی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تو دارم نور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اُمید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مرهم بگذار بر درد من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دردهایم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257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من صخره ی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 من ، مأوای من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251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خون تو پاک گشته 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حضورت ایستاده ام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رحمت فرما بر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فرزندت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نازل فرما روح پاکت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048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06507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خدای من صخره ی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 من ، مأوای من</a:t>
            </a: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5135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588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87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2019-11-14T15:50:46Z</dcterms:created>
  <dcterms:modified xsi:type="dcterms:W3CDTF">2025-05-01T15:14:17Z</dcterms:modified>
</cp:coreProperties>
</file>