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72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48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8CAA-2A4D-A544-8D3F-E694AE8CCCDF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C4CC-3D81-9543-8E85-7725676617D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19207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8CAA-2A4D-A544-8D3F-E694AE8CCCDF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C4CC-3D81-9543-8E85-7725676617D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19631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8CAA-2A4D-A544-8D3F-E694AE8CCCDF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C4CC-3D81-9543-8E85-7725676617D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48001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8CAA-2A4D-A544-8D3F-E694AE8CCCDF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C4CC-3D81-9543-8E85-7725676617D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534218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8CAA-2A4D-A544-8D3F-E694AE8CCCDF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C4CC-3D81-9543-8E85-7725676617D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93128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8CAA-2A4D-A544-8D3F-E694AE8CCCDF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C4CC-3D81-9543-8E85-7725676617D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12611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8CAA-2A4D-A544-8D3F-E694AE8CCCDF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C4CC-3D81-9543-8E85-7725676617D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281672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8CAA-2A4D-A544-8D3F-E694AE8CCCDF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C4CC-3D81-9543-8E85-7725676617D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0403716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8CAA-2A4D-A544-8D3F-E694AE8CCCDF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C4CC-3D81-9543-8E85-7725676617D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47955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8CAA-2A4D-A544-8D3F-E694AE8CCCDF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C4CC-3D81-9543-8E85-7725676617D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70281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38CAA-2A4D-A544-8D3F-E694AE8CCCDF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AC4CC-3D81-9543-8E85-7725676617D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229628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A38CAA-2A4D-A544-8D3F-E694AE8CCCDF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AC4CC-3D81-9543-8E85-7725676617D2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8730843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911824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3CAD4D-0C1D-D649-9315-27964385F614}"/>
              </a:ext>
            </a:extLst>
          </p:cNvPr>
          <p:cNvSpPr/>
          <p:nvPr/>
        </p:nvSpPr>
        <p:spPr>
          <a:xfrm>
            <a:off x="0" y="0"/>
            <a:ext cx="12192000" cy="68364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نجاتم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 پناه و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حیاتم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نورت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روشن کن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تاریکی های راهم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132247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3CAD4D-0C1D-D649-9315-27964385F614}"/>
              </a:ext>
            </a:extLst>
          </p:cNvPr>
          <p:cNvSpPr/>
          <p:nvPr/>
        </p:nvSpPr>
        <p:spPr>
          <a:xfrm>
            <a:off x="0" y="0"/>
            <a:ext cx="12192000" cy="68364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خداوند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تو دارم پیوند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تاک حقیقی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استوار و تنومند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49215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3CAD4D-0C1D-D649-9315-27964385F614}"/>
              </a:ext>
            </a:extLst>
          </p:cNvPr>
          <p:cNvSpPr/>
          <p:nvPr/>
        </p:nvSpPr>
        <p:spPr>
          <a:xfrm>
            <a:off x="0" y="0"/>
            <a:ext cx="12192000" cy="717459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پرچمت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عشق است بر فراز من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عشقی که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فدا شد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روی صلیب عیان شد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262142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3CAD4D-0C1D-D649-9315-27964385F614}"/>
              </a:ext>
            </a:extLst>
          </p:cNvPr>
          <p:cNvSpPr/>
          <p:nvPr/>
        </p:nvSpPr>
        <p:spPr>
          <a:xfrm>
            <a:off x="0" y="0"/>
            <a:ext cx="12192000" cy="717459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پرچمت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عشق است بر فراز من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عشقی که من را شفا داد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خونی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پربها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داد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459883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3CAD4D-0C1D-D649-9315-27964385F614}"/>
              </a:ext>
            </a:extLst>
          </p:cNvPr>
          <p:cNvSpPr/>
          <p:nvPr/>
        </p:nvSpPr>
        <p:spPr>
          <a:xfrm>
            <a:off x="0" y="0"/>
            <a:ext cx="12192000" cy="681821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قوتی نو از اعلی ده مرا خداوندا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 محبت تو را درک کنم من پادشاه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شناخت قلب تو درک عشق و رحم تو</a:t>
            </a:r>
          </a:p>
          <a:p>
            <a:pPr algn="ctr" rtl="1">
              <a:lnSpc>
                <a:spcPct val="150000"/>
              </a:lnSpc>
            </a:pP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وادی ترسی و غم می </a:t>
            </a: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ایستم</a:t>
            </a:r>
            <a:r>
              <a:rPr lang="fa-IR" sz="45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با </a:t>
            </a:r>
            <a:r>
              <a:rPr lang="fa-IR" sz="45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ایمانم</a:t>
            </a:r>
            <a:endParaRPr lang="fa-IR" sz="45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7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651565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3CAD4D-0C1D-D649-9315-27964385F614}"/>
              </a:ext>
            </a:extLst>
          </p:cNvPr>
          <p:cNvSpPr/>
          <p:nvPr/>
        </p:nvSpPr>
        <p:spPr>
          <a:xfrm>
            <a:off x="0" y="0"/>
            <a:ext cx="12192000" cy="717459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پرچمت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عشق است بر فراز من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عشقی که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فدا شد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روی صلیب عیان شد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279400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3CAD4D-0C1D-D649-9315-27964385F614}"/>
              </a:ext>
            </a:extLst>
          </p:cNvPr>
          <p:cNvSpPr/>
          <p:nvPr/>
        </p:nvSpPr>
        <p:spPr>
          <a:xfrm>
            <a:off x="0" y="0"/>
            <a:ext cx="12192000" cy="717459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پرچمت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عشق است بر فراز من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عشقی که من را شفا داد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خونی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پربها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داد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501930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4307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3CAD4D-0C1D-D649-9315-27964385F614}"/>
              </a:ext>
            </a:extLst>
          </p:cNvPr>
          <p:cNvSpPr/>
          <p:nvPr/>
        </p:nvSpPr>
        <p:spPr>
          <a:xfrm>
            <a:off x="0" y="0"/>
            <a:ext cx="12192000" cy="68364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 دلگرمی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وفادار و امنی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عبورِ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از تنگی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همراهم تو می جنگی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32347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3CAD4D-0C1D-D649-9315-27964385F614}"/>
              </a:ext>
            </a:extLst>
          </p:cNvPr>
          <p:cNvSpPr/>
          <p:nvPr/>
        </p:nvSpPr>
        <p:spPr>
          <a:xfrm>
            <a:off x="0" y="0"/>
            <a:ext cx="12192000" cy="68364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 وفادار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اسمم را به یاد آر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قلبم را بکن گرم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جانم را به وجد آر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54037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3CAD4D-0C1D-D649-9315-27964385F614}"/>
              </a:ext>
            </a:extLst>
          </p:cNvPr>
          <p:cNvSpPr/>
          <p:nvPr/>
        </p:nvSpPr>
        <p:spPr>
          <a:xfrm>
            <a:off x="0" y="0"/>
            <a:ext cx="12192000" cy="68364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نجاتم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 پناه و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حیاتم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نورت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روشن کن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تاریکی های راهم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14174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3CAD4D-0C1D-D649-9315-27964385F614}"/>
              </a:ext>
            </a:extLst>
          </p:cNvPr>
          <p:cNvSpPr/>
          <p:nvPr/>
        </p:nvSpPr>
        <p:spPr>
          <a:xfrm>
            <a:off x="0" y="0"/>
            <a:ext cx="12192000" cy="68364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عیسی خداوند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تو دارم پیوند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تاک حقیقی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استوار و تنومند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30776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3CAD4D-0C1D-D649-9315-27964385F614}"/>
              </a:ext>
            </a:extLst>
          </p:cNvPr>
          <p:cNvSpPr/>
          <p:nvPr/>
        </p:nvSpPr>
        <p:spPr>
          <a:xfrm>
            <a:off x="0" y="0"/>
            <a:ext cx="12192000" cy="717459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پرچمت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عشق است بر فراز من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عشقی که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فدا شد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روی صلیب عیان شد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3615587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3CAD4D-0C1D-D649-9315-27964385F614}"/>
              </a:ext>
            </a:extLst>
          </p:cNvPr>
          <p:cNvSpPr/>
          <p:nvPr/>
        </p:nvSpPr>
        <p:spPr>
          <a:xfrm>
            <a:off x="0" y="0"/>
            <a:ext cx="12192000" cy="717459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پرچمت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عشق است بر فراز من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عشقی که من را شفا داد</a:t>
            </a:r>
          </a:p>
          <a:p>
            <a:pPr algn="ctr" rtl="1">
              <a:lnSpc>
                <a:spcPct val="150000"/>
              </a:lnSpc>
            </a:pP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بهرم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خونی </a:t>
            </a:r>
            <a:r>
              <a:rPr lang="fa-IR" sz="54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پربها</a:t>
            </a:r>
            <a:r>
              <a:rPr lang="fa-IR" sz="54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داد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23511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3CAD4D-0C1D-D649-9315-27964385F614}"/>
              </a:ext>
            </a:extLst>
          </p:cNvPr>
          <p:cNvSpPr/>
          <p:nvPr/>
        </p:nvSpPr>
        <p:spPr>
          <a:xfrm>
            <a:off x="0" y="0"/>
            <a:ext cx="12192000" cy="68364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 دلگرمی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وفادار و امنی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عبورِ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از تنگی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همراهم تو می جنگی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89165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3CAD4D-0C1D-D649-9315-27964385F614}"/>
              </a:ext>
            </a:extLst>
          </p:cNvPr>
          <p:cNvSpPr/>
          <p:nvPr/>
        </p:nvSpPr>
        <p:spPr>
          <a:xfrm>
            <a:off x="0" y="0"/>
            <a:ext cx="12192000" cy="683648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خدای وفادار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اسمم را به یاد آر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قلبم را بکن گرم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جانم را به وجد آر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58917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237</Words>
  <Application>Microsoft Office PowerPoint</Application>
  <PresentationFormat>Widescreen</PresentationFormat>
  <Paragraphs>69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2022-03-28T11:41:02Z</dcterms:created>
  <dcterms:modified xsi:type="dcterms:W3CDTF">2025-04-29T10:58:53Z</dcterms:modified>
</cp:coreProperties>
</file>