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9" r:id="rId2"/>
    <p:sldId id="260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6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082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2027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2399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019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688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4331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6346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8212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386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49718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6532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8A328-B22E-3144-8207-D53A5B7468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FF2F5-979E-B54D-BF08-877820C09D8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5253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2189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عظیم بهر ما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خاکیان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نمود نقشه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اش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عیان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زِ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بهر نجات جمیع ملل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فرزندش را داد به جهان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7572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تو باد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سرودند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ملائک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آرامی و صلح بر زمین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رضامندی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بین آدمیان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 و مقصد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مؤمنین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580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2189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مژده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تولد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بشارت به ارض و سما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پیام خوشی عظیم خدا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تسلّـی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دلـهـای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مـا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4829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7572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تو باد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سرودند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ملائک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آرامی و صلح بر زمین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رضامندی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بین آدمیان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 و مقصد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مؤمنین</a:t>
            </a: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6352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2021-12-03T16:10:22Z</dcterms:created>
  <dcterms:modified xsi:type="dcterms:W3CDTF">2025-05-01T15:10:29Z</dcterms:modified>
</cp:coreProperties>
</file>