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8" r:id="rId4"/>
    <p:sldId id="269" r:id="rId5"/>
    <p:sldId id="270" r:id="rId6"/>
    <p:sldId id="271" r:id="rId7"/>
    <p:sldId id="272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CE540DD-7F3D-8940-9153-402F9BD84D27}"/>
    <pc:docChg chg="undo custSel addSld delSld modSld sldOrd modMainMaster">
      <pc:chgData name="Niloofar Hosseini" userId="eb3e3110-2622-43cd-88f0-a4c46bd91734" providerId="ADAL" clId="{ACE540DD-7F3D-8940-9153-402F9BD84D27}" dt="2024-05-23T13:20:00.477" v="325" actId="20578"/>
      <pc:docMkLst>
        <pc:docMk/>
      </pc:docMkLst>
      <pc:sldChg chg="addSp delSp modSp mod setBg">
        <pc:chgData name="Niloofar Hosseini" userId="eb3e3110-2622-43cd-88f0-a4c46bd91734" providerId="ADAL" clId="{ACE540DD-7F3D-8940-9153-402F9BD84D27}" dt="2024-05-23T13:17:13.364" v="99"/>
        <pc:sldMkLst>
          <pc:docMk/>
          <pc:sldMk cId="372502127" sldId="256"/>
        </pc:sldMkLst>
        <pc:spChg chg="add del mod">
          <ac:chgData name="Niloofar Hosseini" userId="eb3e3110-2622-43cd-88f0-a4c46bd91734" providerId="ADAL" clId="{ACE540DD-7F3D-8940-9153-402F9BD84D27}" dt="2024-05-23T13:17:13.364" v="99"/>
          <ac:spMkLst>
            <pc:docMk/>
            <pc:sldMk cId="372502127" sldId="256"/>
            <ac:spMk id="2" creationId="{C09F7D7F-F331-12D2-370C-8E76E915FF8B}"/>
          </ac:spMkLst>
        </pc:spChg>
        <pc:spChg chg="mod">
          <ac:chgData name="Niloofar Hosseini" userId="eb3e3110-2622-43cd-88f0-a4c46bd91734" providerId="ADAL" clId="{ACE540DD-7F3D-8940-9153-402F9BD84D27}" dt="2024-05-23T13:17:07.165" v="96" actId="20577"/>
          <ac:spMkLst>
            <pc:docMk/>
            <pc:sldMk cId="372502127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CE540DD-7F3D-8940-9153-402F9BD84D27}" dt="2024-05-23T13:17:12.802" v="97" actId="2696"/>
        <pc:sldMkLst>
          <pc:docMk/>
          <pc:sldMk cId="3989888037" sldId="257"/>
        </pc:sldMkLst>
      </pc:sldChg>
      <pc:sldChg chg="modSp mod">
        <pc:chgData name="Niloofar Hosseini" userId="eb3e3110-2622-43cd-88f0-a4c46bd91734" providerId="ADAL" clId="{ACE540DD-7F3D-8940-9153-402F9BD84D27}" dt="2024-05-23T13:17:54.426" v="117" actId="20577"/>
        <pc:sldMkLst>
          <pc:docMk/>
          <pc:sldMk cId="1486764008" sldId="258"/>
        </pc:sldMkLst>
        <pc:spChg chg="mod">
          <ac:chgData name="Niloofar Hosseini" userId="eb3e3110-2622-43cd-88f0-a4c46bd91734" providerId="ADAL" clId="{ACE540DD-7F3D-8940-9153-402F9BD84D27}" dt="2024-05-23T13:17:54.426" v="117" actId="20577"/>
          <ac:spMkLst>
            <pc:docMk/>
            <pc:sldMk cId="1486764008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CE540DD-7F3D-8940-9153-402F9BD84D27}" dt="2024-05-23T13:18:01.022" v="118" actId="2696"/>
        <pc:sldMkLst>
          <pc:docMk/>
          <pc:sldMk cId="1032377436" sldId="259"/>
        </pc:sldMkLst>
      </pc:sldChg>
      <pc:sldChg chg="del">
        <pc:chgData name="Niloofar Hosseini" userId="eb3e3110-2622-43cd-88f0-a4c46bd91734" providerId="ADAL" clId="{ACE540DD-7F3D-8940-9153-402F9BD84D27}" dt="2024-05-23T13:18:01.262" v="119" actId="2696"/>
        <pc:sldMkLst>
          <pc:docMk/>
          <pc:sldMk cId="4229829656" sldId="260"/>
        </pc:sldMkLst>
      </pc:sldChg>
      <pc:sldChg chg="del">
        <pc:chgData name="Niloofar Hosseini" userId="eb3e3110-2622-43cd-88f0-a4c46bd91734" providerId="ADAL" clId="{ACE540DD-7F3D-8940-9153-402F9BD84D27}" dt="2024-05-23T13:18:01.396" v="120" actId="2696"/>
        <pc:sldMkLst>
          <pc:docMk/>
          <pc:sldMk cId="2098965195" sldId="261"/>
        </pc:sldMkLst>
      </pc:sldChg>
      <pc:sldChg chg="del">
        <pc:chgData name="Niloofar Hosseini" userId="eb3e3110-2622-43cd-88f0-a4c46bd91734" providerId="ADAL" clId="{ACE540DD-7F3D-8940-9153-402F9BD84D27}" dt="2024-05-23T13:18:01.550" v="121" actId="2696"/>
        <pc:sldMkLst>
          <pc:docMk/>
          <pc:sldMk cId="2645961091" sldId="262"/>
        </pc:sldMkLst>
      </pc:sldChg>
      <pc:sldChg chg="del">
        <pc:chgData name="Niloofar Hosseini" userId="eb3e3110-2622-43cd-88f0-a4c46bd91734" providerId="ADAL" clId="{ACE540DD-7F3D-8940-9153-402F9BD84D27}" dt="2024-05-23T13:18:01.667" v="122" actId="2696"/>
        <pc:sldMkLst>
          <pc:docMk/>
          <pc:sldMk cId="1683697492" sldId="263"/>
        </pc:sldMkLst>
      </pc:sldChg>
      <pc:sldChg chg="del">
        <pc:chgData name="Niloofar Hosseini" userId="eb3e3110-2622-43cd-88f0-a4c46bd91734" providerId="ADAL" clId="{ACE540DD-7F3D-8940-9153-402F9BD84D27}" dt="2024-05-23T13:18:01.814" v="123" actId="2696"/>
        <pc:sldMkLst>
          <pc:docMk/>
          <pc:sldMk cId="1599738990" sldId="264"/>
        </pc:sldMkLst>
      </pc:sldChg>
      <pc:sldChg chg="del">
        <pc:chgData name="Niloofar Hosseini" userId="eb3e3110-2622-43cd-88f0-a4c46bd91734" providerId="ADAL" clId="{ACE540DD-7F3D-8940-9153-402F9BD84D27}" dt="2024-05-23T13:18:01.984" v="124" actId="2696"/>
        <pc:sldMkLst>
          <pc:docMk/>
          <pc:sldMk cId="4202347414" sldId="265"/>
        </pc:sldMkLst>
      </pc:sldChg>
      <pc:sldChg chg="del">
        <pc:chgData name="Niloofar Hosseini" userId="eb3e3110-2622-43cd-88f0-a4c46bd91734" providerId="ADAL" clId="{ACE540DD-7F3D-8940-9153-402F9BD84D27}" dt="2024-05-23T13:18:02.886" v="125" actId="2696"/>
        <pc:sldMkLst>
          <pc:docMk/>
          <pc:sldMk cId="2914652083" sldId="266"/>
        </pc:sldMkLst>
      </pc:sldChg>
      <pc:sldChg chg="setBg">
        <pc:chgData name="Niloofar Hosseini" userId="eb3e3110-2622-43cd-88f0-a4c46bd91734" providerId="ADAL" clId="{ACE540DD-7F3D-8940-9153-402F9BD84D27}" dt="2024-05-23T13:16:11.379" v="27"/>
        <pc:sldMkLst>
          <pc:docMk/>
          <pc:sldMk cId="3903208223" sldId="267"/>
        </pc:sldMkLst>
      </pc:sldChg>
      <pc:sldChg chg="setBg">
        <pc:chgData name="Niloofar Hosseini" userId="eb3e3110-2622-43cd-88f0-a4c46bd91734" providerId="ADAL" clId="{ACE540DD-7F3D-8940-9153-402F9BD84D27}" dt="2024-05-23T13:16:06.681" v="25"/>
        <pc:sldMkLst>
          <pc:docMk/>
          <pc:sldMk cId="2953811435" sldId="268"/>
        </pc:sldMkLst>
      </pc:sldChg>
      <pc:sldChg chg="modSp add mod ord">
        <pc:chgData name="Niloofar Hosseini" userId="eb3e3110-2622-43cd-88f0-a4c46bd91734" providerId="ADAL" clId="{ACE540DD-7F3D-8940-9153-402F9BD84D27}" dt="2024-05-23T13:18:24.704" v="209" actId="20577"/>
        <pc:sldMkLst>
          <pc:docMk/>
          <pc:sldMk cId="2501070963" sldId="269"/>
        </pc:sldMkLst>
        <pc:spChg chg="mod">
          <ac:chgData name="Niloofar Hosseini" userId="eb3e3110-2622-43cd-88f0-a4c46bd91734" providerId="ADAL" clId="{ACE540DD-7F3D-8940-9153-402F9BD84D27}" dt="2024-05-23T13:18:24.704" v="209" actId="20577"/>
          <ac:spMkLst>
            <pc:docMk/>
            <pc:sldMk cId="2501070963" sldId="269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ACE540DD-7F3D-8940-9153-402F9BD84D27}" dt="2024-05-23T13:18:29.572" v="211" actId="20578"/>
        <pc:sldMkLst>
          <pc:docMk/>
          <pc:sldMk cId="3613495285" sldId="270"/>
        </pc:sldMkLst>
      </pc:sldChg>
      <pc:sldChg chg="modSp add mod ord">
        <pc:chgData name="Niloofar Hosseini" userId="eb3e3110-2622-43cd-88f0-a4c46bd91734" providerId="ADAL" clId="{ACE540DD-7F3D-8940-9153-402F9BD84D27}" dt="2024-05-23T13:19:53.142" v="323" actId="404"/>
        <pc:sldMkLst>
          <pc:docMk/>
          <pc:sldMk cId="3818335342" sldId="271"/>
        </pc:sldMkLst>
        <pc:spChg chg="mod">
          <ac:chgData name="Niloofar Hosseini" userId="eb3e3110-2622-43cd-88f0-a4c46bd91734" providerId="ADAL" clId="{ACE540DD-7F3D-8940-9153-402F9BD84D27}" dt="2024-05-23T13:19:53.142" v="323" actId="404"/>
          <ac:spMkLst>
            <pc:docMk/>
            <pc:sldMk cId="3818335342" sldId="271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ACE540DD-7F3D-8940-9153-402F9BD84D27}" dt="2024-05-23T13:20:00.477" v="325" actId="20578"/>
        <pc:sldMkLst>
          <pc:docMk/>
          <pc:sldMk cId="3365218709" sldId="272"/>
        </pc:sldMkLst>
      </pc:sldChg>
      <pc:sldMasterChg chg="setBg modSldLayout">
        <pc:chgData name="Niloofar Hosseini" userId="eb3e3110-2622-43cd-88f0-a4c46bd91734" providerId="ADAL" clId="{ACE540DD-7F3D-8940-9153-402F9BD84D27}" dt="2024-05-23T13:16:01.830" v="23"/>
        <pc:sldMasterMkLst>
          <pc:docMk/>
          <pc:sldMasterMk cId="3851177525" sldId="2147483648"/>
        </pc:sldMasterMkLst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3112622041" sldId="2147483649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3362052216" sldId="2147483650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1431338350" sldId="2147483651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2382334049" sldId="2147483652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4200367433" sldId="2147483653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271734975" sldId="2147483654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1380112569" sldId="2147483655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3889325397" sldId="2147483656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4273297142" sldId="2147483657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1665606519" sldId="2147483658"/>
          </pc:sldLayoutMkLst>
        </pc:sldLayoutChg>
        <pc:sldLayoutChg chg="setBg">
          <pc:chgData name="Niloofar Hosseini" userId="eb3e3110-2622-43cd-88f0-a4c46bd91734" providerId="ADAL" clId="{ACE540DD-7F3D-8940-9153-402F9BD84D27}" dt="2024-05-23T13:16:01.830" v="23"/>
          <pc:sldLayoutMkLst>
            <pc:docMk/>
            <pc:sldMasterMk cId="3851177525" sldId="2147483648"/>
            <pc:sldLayoutMk cId="120380482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105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76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031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720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45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140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701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6399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7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075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2945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22001-BBB2-4E81-8D2E-F8978E889B94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74F5D-5369-493B-9EC6-C62F51D719E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200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3811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تو را می ستاییم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حضور تو به وجد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آییم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به تو ایمان داریم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را از جان و دل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2502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4686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گوییم هللویاه خداوندی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تنها قدوس و بی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مانندی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86764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تو شادی مایی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امید و نجات مایی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این را نیک می دانیم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تنها حافظ جان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هایی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01070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4686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گوییم هللویاه خداوندی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تنها قدوس و بی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مانندی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1349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1458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سلطنت از آن توست سلطنت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سلطنت از آن توست چون تو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بی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مانندی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سلطنت از آن توست سلطنت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سلطنت از آن توست چون تو شایسته و خداوندی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18335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4686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گوییم هللویاه خداوندی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تنها قدوس و بی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مانندی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5218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3208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117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2019-11-13T13:45:19Z</dcterms:created>
  <dcterms:modified xsi:type="dcterms:W3CDTF">2025-05-01T15:00:26Z</dcterms:modified>
</cp:coreProperties>
</file>