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57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60"/>
    <p:restoredTop sz="94293"/>
  </p:normalViewPr>
  <p:slideViewPr>
    <p:cSldViewPr snapToGrid="0" snapToObjects="1">
      <p:cViewPr varScale="1">
        <p:scale>
          <a:sx n="80" d="100"/>
          <a:sy n="80" d="100"/>
        </p:scale>
        <p:origin x="792" y="-9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22AEDAC9-EAE0-4B4A-8DC7-E6CB85699972}"/>
    <pc:docChg chg="undo custSel addSld delSld modSld sldOrd modMainMaster">
      <pc:chgData name="Niloofar Hosseini" userId="eb3e3110-2622-43cd-88f0-a4c46bd91734" providerId="ADAL" clId="{22AEDAC9-EAE0-4B4A-8DC7-E6CB85699972}" dt="2024-06-17T09:52:20.274" v="546" actId="255"/>
      <pc:docMkLst>
        <pc:docMk/>
      </pc:docMkLst>
      <pc:sldChg chg="addSp modSp del setBg">
        <pc:chgData name="Niloofar Hosseini" userId="eb3e3110-2622-43cd-88f0-a4c46bd91734" providerId="ADAL" clId="{22AEDAC9-EAE0-4B4A-8DC7-E6CB85699972}" dt="2024-06-17T09:46:15.793" v="4" actId="2696"/>
        <pc:sldMkLst>
          <pc:docMk/>
          <pc:sldMk cId="2670967429" sldId="258"/>
        </pc:sldMkLst>
        <pc:spChg chg="add mod">
          <ac:chgData name="Niloofar Hosseini" userId="eb3e3110-2622-43cd-88f0-a4c46bd91734" providerId="ADAL" clId="{22AEDAC9-EAE0-4B4A-8DC7-E6CB85699972}" dt="2024-06-17T09:46:15.378" v="3" actId="33987"/>
          <ac:spMkLst>
            <pc:docMk/>
            <pc:sldMk cId="2670967429" sldId="258"/>
            <ac:spMk id="2" creationId="{50A9F737-80A5-1548-FEFD-8DA0395FF78B}"/>
          </ac:spMkLst>
        </pc:spChg>
      </pc:sldChg>
      <pc:sldChg chg="del">
        <pc:chgData name="Niloofar Hosseini" userId="eb3e3110-2622-43cd-88f0-a4c46bd91734" providerId="ADAL" clId="{22AEDAC9-EAE0-4B4A-8DC7-E6CB85699972}" dt="2024-06-17T09:48:05.800" v="159" actId="2696"/>
        <pc:sldMkLst>
          <pc:docMk/>
          <pc:sldMk cId="3100588917" sldId="259"/>
        </pc:sldMkLst>
      </pc:sldChg>
      <pc:sldChg chg="del">
        <pc:chgData name="Niloofar Hosseini" userId="eb3e3110-2622-43cd-88f0-a4c46bd91734" providerId="ADAL" clId="{22AEDAC9-EAE0-4B4A-8DC7-E6CB85699972}" dt="2024-06-17T09:48:05.915" v="160" actId="2696"/>
        <pc:sldMkLst>
          <pc:docMk/>
          <pc:sldMk cId="3709976527" sldId="260"/>
        </pc:sldMkLst>
      </pc:sldChg>
      <pc:sldChg chg="del">
        <pc:chgData name="Niloofar Hosseini" userId="eb3e3110-2622-43cd-88f0-a4c46bd91734" providerId="ADAL" clId="{22AEDAC9-EAE0-4B4A-8DC7-E6CB85699972}" dt="2024-06-17T09:48:06.040" v="161" actId="2696"/>
        <pc:sldMkLst>
          <pc:docMk/>
          <pc:sldMk cId="3350479237" sldId="261"/>
        </pc:sldMkLst>
      </pc:sldChg>
      <pc:sldChg chg="del">
        <pc:chgData name="Niloofar Hosseini" userId="eb3e3110-2622-43cd-88f0-a4c46bd91734" providerId="ADAL" clId="{22AEDAC9-EAE0-4B4A-8DC7-E6CB85699972}" dt="2024-06-17T09:48:06.136" v="162" actId="2696"/>
        <pc:sldMkLst>
          <pc:docMk/>
          <pc:sldMk cId="3034822322" sldId="262"/>
        </pc:sldMkLst>
      </pc:sldChg>
      <pc:sldChg chg="del">
        <pc:chgData name="Niloofar Hosseini" userId="eb3e3110-2622-43cd-88f0-a4c46bd91734" providerId="ADAL" clId="{22AEDAC9-EAE0-4B4A-8DC7-E6CB85699972}" dt="2024-06-17T09:48:06.249" v="163" actId="2696"/>
        <pc:sldMkLst>
          <pc:docMk/>
          <pc:sldMk cId="2998227172" sldId="263"/>
        </pc:sldMkLst>
      </pc:sldChg>
      <pc:sldChg chg="modSp mod">
        <pc:chgData name="Niloofar Hosseini" userId="eb3e3110-2622-43cd-88f0-a4c46bd91734" providerId="ADAL" clId="{22AEDAC9-EAE0-4B4A-8DC7-E6CB85699972}" dt="2024-06-17T09:47:59.622" v="158" actId="20577"/>
        <pc:sldMkLst>
          <pc:docMk/>
          <pc:sldMk cId="1720705613" sldId="265"/>
        </pc:sldMkLst>
        <pc:spChg chg="mod">
          <ac:chgData name="Niloofar Hosseini" userId="eb3e3110-2622-43cd-88f0-a4c46bd91734" providerId="ADAL" clId="{22AEDAC9-EAE0-4B4A-8DC7-E6CB85699972}" dt="2024-06-17T09:47:59.622" v="158" actId="20577"/>
          <ac:spMkLst>
            <pc:docMk/>
            <pc:sldMk cId="1720705613" sldId="265"/>
            <ac:spMk id="4" creationId="{69CE86DF-634D-6841-A9FA-B436AAE01630}"/>
          </ac:spMkLst>
        </pc:spChg>
      </pc:sldChg>
      <pc:sldChg chg="del">
        <pc:chgData name="Niloofar Hosseini" userId="eb3e3110-2622-43cd-88f0-a4c46bd91734" providerId="ADAL" clId="{22AEDAC9-EAE0-4B4A-8DC7-E6CB85699972}" dt="2024-06-17T09:48:06.367" v="164" actId="2696"/>
        <pc:sldMkLst>
          <pc:docMk/>
          <pc:sldMk cId="871641784" sldId="266"/>
        </pc:sldMkLst>
      </pc:sldChg>
      <pc:sldChg chg="modSp add mod">
        <pc:chgData name="Niloofar Hosseini" userId="eb3e3110-2622-43cd-88f0-a4c46bd91734" providerId="ADAL" clId="{22AEDAC9-EAE0-4B4A-8DC7-E6CB85699972}" dt="2024-06-17T09:50:20.898" v="386" actId="403"/>
        <pc:sldMkLst>
          <pc:docMk/>
          <pc:sldMk cId="4085044640" sldId="266"/>
        </pc:sldMkLst>
        <pc:spChg chg="mod">
          <ac:chgData name="Niloofar Hosseini" userId="eb3e3110-2622-43cd-88f0-a4c46bd91734" providerId="ADAL" clId="{22AEDAC9-EAE0-4B4A-8DC7-E6CB85699972}" dt="2024-06-17T09:50:20.898" v="386" actId="403"/>
          <ac:spMkLst>
            <pc:docMk/>
            <pc:sldMk cId="4085044640" sldId="266"/>
            <ac:spMk id="4" creationId="{69CE86DF-634D-6841-A9FA-B436AAE01630}"/>
          </ac:spMkLst>
        </pc:spChg>
      </pc:sldChg>
      <pc:sldChg chg="del">
        <pc:chgData name="Niloofar Hosseini" userId="eb3e3110-2622-43cd-88f0-a4c46bd91734" providerId="ADAL" clId="{22AEDAC9-EAE0-4B4A-8DC7-E6CB85699972}" dt="2024-06-17T09:48:07.034" v="165" actId="2696"/>
        <pc:sldMkLst>
          <pc:docMk/>
          <pc:sldMk cId="2458867712" sldId="267"/>
        </pc:sldMkLst>
      </pc:sldChg>
      <pc:sldChg chg="modSp add mod ord">
        <pc:chgData name="Niloofar Hosseini" userId="eb3e3110-2622-43cd-88f0-a4c46bd91734" providerId="ADAL" clId="{22AEDAC9-EAE0-4B4A-8DC7-E6CB85699972}" dt="2024-06-17T09:50:41.534" v="394" actId="20577"/>
        <pc:sldMkLst>
          <pc:docMk/>
          <pc:sldMk cId="4286344074" sldId="267"/>
        </pc:sldMkLst>
        <pc:spChg chg="mod">
          <ac:chgData name="Niloofar Hosseini" userId="eb3e3110-2622-43cd-88f0-a4c46bd91734" providerId="ADAL" clId="{22AEDAC9-EAE0-4B4A-8DC7-E6CB85699972}" dt="2024-06-17T09:50:41.534" v="394" actId="20577"/>
          <ac:spMkLst>
            <pc:docMk/>
            <pc:sldMk cId="4286344074" sldId="267"/>
            <ac:spMk id="4" creationId="{69CE86DF-634D-6841-A9FA-B436AAE01630}"/>
          </ac:spMkLst>
        </pc:spChg>
      </pc:sldChg>
      <pc:sldChg chg="modSp add mod">
        <pc:chgData name="Niloofar Hosseini" userId="eb3e3110-2622-43cd-88f0-a4c46bd91734" providerId="ADAL" clId="{22AEDAC9-EAE0-4B4A-8DC7-E6CB85699972}" dt="2024-06-17T09:51:20.041" v="491" actId="403"/>
        <pc:sldMkLst>
          <pc:docMk/>
          <pc:sldMk cId="1264563689" sldId="268"/>
        </pc:sldMkLst>
        <pc:spChg chg="mod">
          <ac:chgData name="Niloofar Hosseini" userId="eb3e3110-2622-43cd-88f0-a4c46bd91734" providerId="ADAL" clId="{22AEDAC9-EAE0-4B4A-8DC7-E6CB85699972}" dt="2024-06-17T09:51:20.041" v="491" actId="403"/>
          <ac:spMkLst>
            <pc:docMk/>
            <pc:sldMk cId="1264563689" sldId="268"/>
            <ac:spMk id="4" creationId="{69CE86DF-634D-6841-A9FA-B436AAE01630}"/>
          </ac:spMkLst>
        </pc:spChg>
      </pc:sldChg>
      <pc:sldChg chg="del">
        <pc:chgData name="Niloofar Hosseini" userId="eb3e3110-2622-43cd-88f0-a4c46bd91734" providerId="ADAL" clId="{22AEDAC9-EAE0-4B4A-8DC7-E6CB85699972}" dt="2024-06-17T09:48:07.383" v="166" actId="2696"/>
        <pc:sldMkLst>
          <pc:docMk/>
          <pc:sldMk cId="1618207256" sldId="268"/>
        </pc:sldMkLst>
      </pc:sldChg>
      <pc:sldChg chg="modSp add mod ord">
        <pc:chgData name="Niloofar Hosseini" userId="eb3e3110-2622-43cd-88f0-a4c46bd91734" providerId="ADAL" clId="{22AEDAC9-EAE0-4B4A-8DC7-E6CB85699972}" dt="2024-06-17T09:52:20.274" v="546" actId="255"/>
        <pc:sldMkLst>
          <pc:docMk/>
          <pc:sldMk cId="4224847831" sldId="269"/>
        </pc:sldMkLst>
        <pc:spChg chg="mod">
          <ac:chgData name="Niloofar Hosseini" userId="eb3e3110-2622-43cd-88f0-a4c46bd91734" providerId="ADAL" clId="{22AEDAC9-EAE0-4B4A-8DC7-E6CB85699972}" dt="2024-06-17T09:52:20.274" v="546" actId="255"/>
          <ac:spMkLst>
            <pc:docMk/>
            <pc:sldMk cId="4224847831" sldId="269"/>
            <ac:spMk id="4" creationId="{69CE86DF-634D-6841-A9FA-B436AAE01630}"/>
          </ac:spMkLst>
        </pc:spChg>
      </pc:sldChg>
      <pc:sldMasterChg chg="setBg modSldLayout">
        <pc:chgData name="Niloofar Hosseini" userId="eb3e3110-2622-43cd-88f0-a4c46bd91734" providerId="ADAL" clId="{22AEDAC9-EAE0-4B4A-8DC7-E6CB85699972}" dt="2024-06-17T09:46:09.472" v="2"/>
        <pc:sldMasterMkLst>
          <pc:docMk/>
          <pc:sldMasterMk cId="150776299" sldId="2147483648"/>
        </pc:sldMasterMkLst>
        <pc:sldLayoutChg chg="setBg">
          <pc:chgData name="Niloofar Hosseini" userId="eb3e3110-2622-43cd-88f0-a4c46bd91734" providerId="ADAL" clId="{22AEDAC9-EAE0-4B4A-8DC7-E6CB85699972}" dt="2024-06-17T09:46:09.472" v="2"/>
          <pc:sldLayoutMkLst>
            <pc:docMk/>
            <pc:sldMasterMk cId="150776299" sldId="2147483648"/>
            <pc:sldLayoutMk cId="2739408751" sldId="2147483649"/>
          </pc:sldLayoutMkLst>
        </pc:sldLayoutChg>
        <pc:sldLayoutChg chg="setBg">
          <pc:chgData name="Niloofar Hosseini" userId="eb3e3110-2622-43cd-88f0-a4c46bd91734" providerId="ADAL" clId="{22AEDAC9-EAE0-4B4A-8DC7-E6CB85699972}" dt="2024-06-17T09:46:09.472" v="2"/>
          <pc:sldLayoutMkLst>
            <pc:docMk/>
            <pc:sldMasterMk cId="150776299" sldId="2147483648"/>
            <pc:sldLayoutMk cId="1788884098" sldId="2147483650"/>
          </pc:sldLayoutMkLst>
        </pc:sldLayoutChg>
        <pc:sldLayoutChg chg="setBg">
          <pc:chgData name="Niloofar Hosseini" userId="eb3e3110-2622-43cd-88f0-a4c46bd91734" providerId="ADAL" clId="{22AEDAC9-EAE0-4B4A-8DC7-E6CB85699972}" dt="2024-06-17T09:46:09.472" v="2"/>
          <pc:sldLayoutMkLst>
            <pc:docMk/>
            <pc:sldMasterMk cId="150776299" sldId="2147483648"/>
            <pc:sldLayoutMk cId="266549441" sldId="2147483651"/>
          </pc:sldLayoutMkLst>
        </pc:sldLayoutChg>
        <pc:sldLayoutChg chg="setBg">
          <pc:chgData name="Niloofar Hosseini" userId="eb3e3110-2622-43cd-88f0-a4c46bd91734" providerId="ADAL" clId="{22AEDAC9-EAE0-4B4A-8DC7-E6CB85699972}" dt="2024-06-17T09:46:09.472" v="2"/>
          <pc:sldLayoutMkLst>
            <pc:docMk/>
            <pc:sldMasterMk cId="150776299" sldId="2147483648"/>
            <pc:sldLayoutMk cId="3262417100" sldId="2147483652"/>
          </pc:sldLayoutMkLst>
        </pc:sldLayoutChg>
        <pc:sldLayoutChg chg="setBg">
          <pc:chgData name="Niloofar Hosseini" userId="eb3e3110-2622-43cd-88f0-a4c46bd91734" providerId="ADAL" clId="{22AEDAC9-EAE0-4B4A-8DC7-E6CB85699972}" dt="2024-06-17T09:46:09.472" v="2"/>
          <pc:sldLayoutMkLst>
            <pc:docMk/>
            <pc:sldMasterMk cId="150776299" sldId="2147483648"/>
            <pc:sldLayoutMk cId="3764726765" sldId="2147483653"/>
          </pc:sldLayoutMkLst>
        </pc:sldLayoutChg>
        <pc:sldLayoutChg chg="setBg">
          <pc:chgData name="Niloofar Hosseini" userId="eb3e3110-2622-43cd-88f0-a4c46bd91734" providerId="ADAL" clId="{22AEDAC9-EAE0-4B4A-8DC7-E6CB85699972}" dt="2024-06-17T09:46:09.472" v="2"/>
          <pc:sldLayoutMkLst>
            <pc:docMk/>
            <pc:sldMasterMk cId="150776299" sldId="2147483648"/>
            <pc:sldLayoutMk cId="2987326646" sldId="2147483654"/>
          </pc:sldLayoutMkLst>
        </pc:sldLayoutChg>
        <pc:sldLayoutChg chg="setBg">
          <pc:chgData name="Niloofar Hosseini" userId="eb3e3110-2622-43cd-88f0-a4c46bd91734" providerId="ADAL" clId="{22AEDAC9-EAE0-4B4A-8DC7-E6CB85699972}" dt="2024-06-17T09:46:09.472" v="2"/>
          <pc:sldLayoutMkLst>
            <pc:docMk/>
            <pc:sldMasterMk cId="150776299" sldId="2147483648"/>
            <pc:sldLayoutMk cId="3598964070" sldId="2147483655"/>
          </pc:sldLayoutMkLst>
        </pc:sldLayoutChg>
        <pc:sldLayoutChg chg="setBg">
          <pc:chgData name="Niloofar Hosseini" userId="eb3e3110-2622-43cd-88f0-a4c46bd91734" providerId="ADAL" clId="{22AEDAC9-EAE0-4B4A-8DC7-E6CB85699972}" dt="2024-06-17T09:46:09.472" v="2"/>
          <pc:sldLayoutMkLst>
            <pc:docMk/>
            <pc:sldMasterMk cId="150776299" sldId="2147483648"/>
            <pc:sldLayoutMk cId="424056869" sldId="2147483656"/>
          </pc:sldLayoutMkLst>
        </pc:sldLayoutChg>
        <pc:sldLayoutChg chg="setBg">
          <pc:chgData name="Niloofar Hosseini" userId="eb3e3110-2622-43cd-88f0-a4c46bd91734" providerId="ADAL" clId="{22AEDAC9-EAE0-4B4A-8DC7-E6CB85699972}" dt="2024-06-17T09:46:09.472" v="2"/>
          <pc:sldLayoutMkLst>
            <pc:docMk/>
            <pc:sldMasterMk cId="150776299" sldId="2147483648"/>
            <pc:sldLayoutMk cId="679192606" sldId="2147483657"/>
          </pc:sldLayoutMkLst>
        </pc:sldLayoutChg>
        <pc:sldLayoutChg chg="setBg">
          <pc:chgData name="Niloofar Hosseini" userId="eb3e3110-2622-43cd-88f0-a4c46bd91734" providerId="ADAL" clId="{22AEDAC9-EAE0-4B4A-8DC7-E6CB85699972}" dt="2024-06-17T09:46:09.472" v="2"/>
          <pc:sldLayoutMkLst>
            <pc:docMk/>
            <pc:sldMasterMk cId="150776299" sldId="2147483648"/>
            <pc:sldLayoutMk cId="3351197413" sldId="2147483658"/>
          </pc:sldLayoutMkLst>
        </pc:sldLayoutChg>
        <pc:sldLayoutChg chg="setBg">
          <pc:chgData name="Niloofar Hosseini" userId="eb3e3110-2622-43cd-88f0-a4c46bd91734" providerId="ADAL" clId="{22AEDAC9-EAE0-4B4A-8DC7-E6CB85699972}" dt="2024-06-17T09:46:09.472" v="2"/>
          <pc:sldLayoutMkLst>
            <pc:docMk/>
            <pc:sldMasterMk cId="150776299" sldId="2147483648"/>
            <pc:sldLayoutMk cId="3534980352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4DF0F-D8AA-1741-8C4D-11B58F09210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3B3C1-2C0C-6444-A7A8-5C3E2FB15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019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4DF0F-D8AA-1741-8C4D-11B58F09210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3B3C1-2C0C-6444-A7A8-5C3E2FB15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629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4DF0F-D8AA-1741-8C4D-11B58F09210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3B3C1-2C0C-6444-A7A8-5C3E2FB15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624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4DF0F-D8AA-1741-8C4D-11B58F09210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3B3C1-2C0C-6444-A7A8-5C3E2FB15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08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4DF0F-D8AA-1741-8C4D-11B58F09210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3B3C1-2C0C-6444-A7A8-5C3E2FB15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035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4DF0F-D8AA-1741-8C4D-11B58F09210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3B3C1-2C0C-6444-A7A8-5C3E2FB15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277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4DF0F-D8AA-1741-8C4D-11B58F09210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3B3C1-2C0C-6444-A7A8-5C3E2FB15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238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4DF0F-D8AA-1741-8C4D-11B58F09210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3B3C1-2C0C-6444-A7A8-5C3E2FB15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323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4DF0F-D8AA-1741-8C4D-11B58F09210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3B3C1-2C0C-6444-A7A8-5C3E2FB15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432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4DF0F-D8AA-1741-8C4D-11B58F09210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3B3C1-2C0C-6444-A7A8-5C3E2FB15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511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4DF0F-D8AA-1741-8C4D-11B58F09210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3B3C1-2C0C-6444-A7A8-5C3E2FB15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838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24DF0F-D8AA-1741-8C4D-11B58F092104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3B3C1-2C0C-6444-A7A8-5C3E2FB15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0831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FF66FB33-FF96-6545-8275-81DC0935F6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825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9CE86DF-634D-6841-A9FA-B436AAE01630}"/>
              </a:ext>
            </a:extLst>
          </p:cNvPr>
          <p:cNvSpPr/>
          <p:nvPr/>
        </p:nvSpPr>
        <p:spPr>
          <a:xfrm>
            <a:off x="0" y="0"/>
            <a:ext cx="12192000" cy="7010061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خداوند شبان من است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او صخره و پناه من است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خداوند شبان من است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او نور و نجات من است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20705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9CE86DF-634D-6841-A9FA-B436AAE01630}"/>
              </a:ext>
            </a:extLst>
          </p:cNvPr>
          <p:cNvSpPr/>
          <p:nvPr/>
        </p:nvSpPr>
        <p:spPr>
          <a:xfrm>
            <a:off x="0" y="0"/>
            <a:ext cx="12192000" cy="7287059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عیسی من شبان </a:t>
            </a:r>
            <a:r>
              <a:rPr lang="fa-IR" sz="4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نیکوست</a:t>
            </a: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، جان مرا تازه </a:t>
            </a:r>
            <a:r>
              <a:rPr lang="fa-IR" sz="4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می‌سازد</a:t>
            </a:r>
            <a:endParaRPr lang="fa-IR" sz="4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کاسه ام را به روغن روح ، </a:t>
            </a:r>
            <a:r>
              <a:rPr lang="fa-IR" sz="4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هردم</a:t>
            </a: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لبریز </a:t>
            </a:r>
            <a:r>
              <a:rPr lang="fa-IR" sz="4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می‌سازد</a:t>
            </a:r>
            <a:endParaRPr lang="fa-IR" sz="4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عیسایم</a:t>
            </a: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شبان </a:t>
            </a:r>
            <a:r>
              <a:rPr lang="fa-IR" sz="4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نیکوست</a:t>
            </a: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، جان مرا تازه </a:t>
            </a:r>
            <a:r>
              <a:rPr lang="fa-IR" sz="4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می‌سازد</a:t>
            </a:r>
            <a:endParaRPr lang="fa-IR" sz="4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امنیت جان من در </a:t>
            </a:r>
            <a:r>
              <a:rPr lang="fa-IR" sz="4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اوست</a:t>
            </a:r>
            <a:r>
              <a:rPr lang="fa-IR" sz="4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، قوت قلب و جان من است</a:t>
            </a: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85044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9CE86DF-634D-6841-A9FA-B436AAE01630}"/>
              </a:ext>
            </a:extLst>
          </p:cNvPr>
          <p:cNvSpPr/>
          <p:nvPr/>
        </p:nvSpPr>
        <p:spPr>
          <a:xfrm>
            <a:off x="0" y="0"/>
            <a:ext cx="12192000" cy="7287059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خداوند شبان من است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او صخره و پناه من است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خداوند شبان من است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او نور و نجات من است</a:t>
            </a: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86344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9CE86DF-634D-6841-A9FA-B436AAE01630}"/>
              </a:ext>
            </a:extLst>
          </p:cNvPr>
          <p:cNvSpPr/>
          <p:nvPr/>
        </p:nvSpPr>
        <p:spPr>
          <a:xfrm>
            <a:off x="0" y="0"/>
            <a:ext cx="12192000" cy="7287059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نیکوییش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همواره با من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ساکنم در خانه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اش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هر روز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با قوت روح خداوند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بینم در او هستم پیروز</a:t>
            </a: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64563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9CE86DF-634D-6841-A9FA-B436AAE01630}"/>
              </a:ext>
            </a:extLst>
          </p:cNvPr>
          <p:cNvSpPr/>
          <p:nvPr/>
        </p:nvSpPr>
        <p:spPr>
          <a:xfrm>
            <a:off x="0" y="0"/>
            <a:ext cx="12192000" cy="885672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عیسی شبان من است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منجی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و خدای من است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عیسی شبان من است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سرور و شاه من است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24847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FF66FB33-FF96-6545-8275-81DC0935F6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908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124</Words>
  <Application>Microsoft Office PowerPoint</Application>
  <PresentationFormat>Widescreen</PresentationFormat>
  <Paragraphs>32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Rose, Daniel (Student)</dc:creator>
  <cp:lastModifiedBy>Yalda Mirshekar</cp:lastModifiedBy>
  <cp:revision>5</cp:revision>
  <dcterms:created xsi:type="dcterms:W3CDTF">2019-09-20T22:25:13Z</dcterms:created>
  <dcterms:modified xsi:type="dcterms:W3CDTF">2025-05-01T14:38:16Z</dcterms:modified>
</cp:coreProperties>
</file>