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64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5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163"/>
    <p:restoredTop sz="94687"/>
  </p:normalViewPr>
  <p:slideViewPr>
    <p:cSldViewPr snapToGrid="0" snapToObjects="1">
      <p:cViewPr>
        <p:scale>
          <a:sx n="70" d="100"/>
          <a:sy n="70" d="100"/>
        </p:scale>
        <p:origin x="1070" y="13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DC803E-31D7-B84F-8D2D-45E3FB5544C8}" type="datetimeFigureOut">
              <a:rPr lang="en-DE" smtClean="0"/>
              <a:t>04/29/2025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927DAD-14FC-6744-8D3E-CE2FE35CCABF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2337355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DC803E-31D7-B84F-8D2D-45E3FB5544C8}" type="datetimeFigureOut">
              <a:rPr lang="en-DE" smtClean="0"/>
              <a:t>04/29/2025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927DAD-14FC-6744-8D3E-CE2FE35CCABF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1117028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DC803E-31D7-B84F-8D2D-45E3FB5544C8}" type="datetimeFigureOut">
              <a:rPr lang="en-DE" smtClean="0"/>
              <a:t>04/29/2025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927DAD-14FC-6744-8D3E-CE2FE35CCABF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6962315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DC803E-31D7-B84F-8D2D-45E3FB5544C8}" type="datetimeFigureOut">
              <a:rPr lang="en-DE" smtClean="0"/>
              <a:t>04/29/2025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927DAD-14FC-6744-8D3E-CE2FE35CCABF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3739767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DC803E-31D7-B84F-8D2D-45E3FB5544C8}" type="datetimeFigureOut">
              <a:rPr lang="en-DE" smtClean="0"/>
              <a:t>04/29/2025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927DAD-14FC-6744-8D3E-CE2FE35CCABF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9264088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DC803E-31D7-B84F-8D2D-45E3FB5544C8}" type="datetimeFigureOut">
              <a:rPr lang="en-DE" smtClean="0"/>
              <a:t>04/29/2025</a:t>
            </a:fld>
            <a:endParaRPr lang="en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927DAD-14FC-6744-8D3E-CE2FE35CCABF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5123586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DC803E-31D7-B84F-8D2D-45E3FB5544C8}" type="datetimeFigureOut">
              <a:rPr lang="en-DE" smtClean="0"/>
              <a:t>04/29/2025</a:t>
            </a:fld>
            <a:endParaRPr lang="en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927DAD-14FC-6744-8D3E-CE2FE35CCABF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902682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DC803E-31D7-B84F-8D2D-45E3FB5544C8}" type="datetimeFigureOut">
              <a:rPr lang="en-DE" smtClean="0"/>
              <a:t>04/29/2025</a:t>
            </a:fld>
            <a:endParaRPr lang="en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927DAD-14FC-6744-8D3E-CE2FE35CCABF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1425710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DC803E-31D7-B84F-8D2D-45E3FB5544C8}" type="datetimeFigureOut">
              <a:rPr lang="en-DE" smtClean="0"/>
              <a:t>04/29/2025</a:t>
            </a:fld>
            <a:endParaRPr lang="en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927DAD-14FC-6744-8D3E-CE2FE35CCABF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7528278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DC803E-31D7-B84F-8D2D-45E3FB5544C8}" type="datetimeFigureOut">
              <a:rPr lang="en-DE" smtClean="0"/>
              <a:t>04/29/2025</a:t>
            </a:fld>
            <a:endParaRPr lang="en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927DAD-14FC-6744-8D3E-CE2FE35CCABF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5792254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DC803E-31D7-B84F-8D2D-45E3FB5544C8}" type="datetimeFigureOut">
              <a:rPr lang="en-DE" smtClean="0"/>
              <a:t>04/29/2025</a:t>
            </a:fld>
            <a:endParaRPr lang="en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927DAD-14FC-6744-8D3E-CE2FE35CCABF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5865927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DC803E-31D7-B84F-8D2D-45E3FB5544C8}" type="datetimeFigureOut">
              <a:rPr lang="en-DE" smtClean="0"/>
              <a:t>04/29/2025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927DAD-14FC-6744-8D3E-CE2FE35CCABF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08061903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6383850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60292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EA9B29FA-DAE0-CD42-82AB-B75631D7C6F5}"/>
              </a:ext>
            </a:extLst>
          </p:cNvPr>
          <p:cNvSpPr/>
          <p:nvPr/>
        </p:nvSpPr>
        <p:spPr>
          <a:xfrm>
            <a:off x="0" y="0"/>
            <a:ext cx="12192000" cy="7641451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خداوند ناله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هایم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را شنیدی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به نجات من از راه تو رسیدی</a:t>
            </a:r>
          </a:p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0906131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EA9B29FA-DAE0-CD42-82AB-B75631D7C6F5}"/>
              </a:ext>
            </a:extLst>
          </p:cNvPr>
          <p:cNvSpPr/>
          <p:nvPr/>
        </p:nvSpPr>
        <p:spPr>
          <a:xfrm>
            <a:off x="0" y="0"/>
            <a:ext cx="12192000" cy="7641451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مرا در اوج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دردهایم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تو دیدی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حیاتی نو تو در قلبم دمیدی</a:t>
            </a:r>
          </a:p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7228127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EA9B29FA-DAE0-CD42-82AB-B75631D7C6F5}"/>
              </a:ext>
            </a:extLst>
          </p:cNvPr>
          <p:cNvSpPr/>
          <p:nvPr/>
        </p:nvSpPr>
        <p:spPr>
          <a:xfrm>
            <a:off x="0" y="0"/>
            <a:ext cx="12192000" cy="7726667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خداوند فیض تو گشت مرهم من</a:t>
            </a:r>
          </a:p>
          <a:p>
            <a:pPr algn="ctr" rtl="1">
              <a:lnSpc>
                <a:spcPct val="150000"/>
              </a:lnSpc>
            </a:pPr>
            <a:r>
              <a:rPr lang="fa-IR" sz="4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حضور گرم توست تاج سر من</a:t>
            </a:r>
          </a:p>
          <a:p>
            <a:pPr algn="ctr" rtl="1">
              <a:lnSpc>
                <a:spcPct val="150000"/>
              </a:lnSpc>
            </a:pPr>
            <a:r>
              <a:rPr lang="fa-IR" sz="4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محبت و کلام عاشقانه</a:t>
            </a:r>
          </a:p>
          <a:p>
            <a:pPr algn="ctr" rtl="1">
              <a:lnSpc>
                <a:spcPct val="150000"/>
              </a:lnSpc>
            </a:pPr>
            <a:r>
              <a:rPr lang="fa-IR" sz="4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شده </a:t>
            </a:r>
            <a:r>
              <a:rPr lang="fa-IR" sz="44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آیینه‌ی</a:t>
            </a:r>
            <a:r>
              <a:rPr lang="fa-IR" sz="4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روز و شب من</a:t>
            </a:r>
          </a:p>
          <a:p>
            <a:pPr algn="ctr" rtl="1">
              <a:lnSpc>
                <a:spcPct val="150000"/>
              </a:lnSpc>
            </a:pPr>
            <a:endParaRPr lang="fa-IR" sz="4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4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4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9143989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EA9B29FA-DAE0-CD42-82AB-B75631D7C6F5}"/>
              </a:ext>
            </a:extLst>
          </p:cNvPr>
          <p:cNvSpPr/>
          <p:nvPr/>
        </p:nvSpPr>
        <p:spPr>
          <a:xfrm>
            <a:off x="0" y="0"/>
            <a:ext cx="12192000" cy="7641451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شب‌ها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در بستر خود غرق بودم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به اشک ها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ناله‌ی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دل می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سرودم</a:t>
            </a: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5818492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EA9B29FA-DAE0-CD42-82AB-B75631D7C6F5}"/>
              </a:ext>
            </a:extLst>
          </p:cNvPr>
          <p:cNvSpPr/>
          <p:nvPr/>
        </p:nvSpPr>
        <p:spPr>
          <a:xfrm>
            <a:off x="0" y="0"/>
            <a:ext cx="12192000" cy="7641451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تو سرمای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زمستون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زمونه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دل خود را به غم ها بسته بودم</a:t>
            </a:r>
          </a:p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8742207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EA9B29FA-DAE0-CD42-82AB-B75631D7C6F5}"/>
              </a:ext>
            </a:extLst>
          </p:cNvPr>
          <p:cNvSpPr/>
          <p:nvPr/>
        </p:nvSpPr>
        <p:spPr>
          <a:xfrm>
            <a:off x="0" y="0"/>
            <a:ext cx="12192000" cy="7641451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خداوندم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به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فریادم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رسیدی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حیات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تازه‌ای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در من دمیدی</a:t>
            </a:r>
          </a:p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91616350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EA9B29FA-DAE0-CD42-82AB-B75631D7C6F5}"/>
              </a:ext>
            </a:extLst>
          </p:cNvPr>
          <p:cNvSpPr/>
          <p:nvPr/>
        </p:nvSpPr>
        <p:spPr>
          <a:xfrm>
            <a:off x="0" y="0"/>
            <a:ext cx="12192000" cy="7641451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مرا با روغن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روحت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سرشتی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کلام عشق و بر قلبم نوشتی</a:t>
            </a:r>
          </a:p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66704297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EA9B29FA-DAE0-CD42-82AB-B75631D7C6F5}"/>
              </a:ext>
            </a:extLst>
          </p:cNvPr>
          <p:cNvSpPr/>
          <p:nvPr/>
        </p:nvSpPr>
        <p:spPr>
          <a:xfrm>
            <a:off x="0" y="0"/>
            <a:ext cx="12192000" cy="7726667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خداوند فیض تو گشت مرهم من</a:t>
            </a:r>
          </a:p>
          <a:p>
            <a:pPr algn="ctr" rtl="1">
              <a:lnSpc>
                <a:spcPct val="150000"/>
              </a:lnSpc>
            </a:pPr>
            <a:r>
              <a:rPr lang="fa-IR" sz="4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حضور گرم توست تاج سر من</a:t>
            </a:r>
          </a:p>
          <a:p>
            <a:pPr algn="ctr" rtl="1">
              <a:lnSpc>
                <a:spcPct val="150000"/>
              </a:lnSpc>
            </a:pPr>
            <a:r>
              <a:rPr lang="fa-IR" sz="4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محبت و کلام عاشقانه</a:t>
            </a:r>
          </a:p>
          <a:p>
            <a:pPr algn="ctr" rtl="1">
              <a:lnSpc>
                <a:spcPct val="150000"/>
              </a:lnSpc>
            </a:pPr>
            <a:r>
              <a:rPr lang="fa-IR" sz="4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شده </a:t>
            </a:r>
            <a:r>
              <a:rPr lang="fa-IR" sz="44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آیینه‌ی</a:t>
            </a:r>
            <a:r>
              <a:rPr lang="fa-IR" sz="4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روز و شب من</a:t>
            </a:r>
          </a:p>
          <a:p>
            <a:pPr algn="ctr" rtl="1">
              <a:lnSpc>
                <a:spcPct val="150000"/>
              </a:lnSpc>
            </a:pPr>
            <a:endParaRPr lang="fa-IR" sz="4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4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4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0634193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</TotalTime>
  <Words>113</Words>
  <Application>Microsoft Office PowerPoint</Application>
  <PresentationFormat>Widescreen</PresentationFormat>
  <Paragraphs>42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Niloofar Hosseini</dc:creator>
  <cp:lastModifiedBy>Yalda Mirshekar</cp:lastModifiedBy>
  <cp:revision>2</cp:revision>
  <dcterms:created xsi:type="dcterms:W3CDTF">2022-04-05T11:32:35Z</dcterms:created>
  <dcterms:modified xsi:type="dcterms:W3CDTF">2025-04-29T11:00:42Z</dcterms:modified>
</cp:coreProperties>
</file>