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  <p:sldId id="256" r:id="rId3"/>
    <p:sldId id="258" r:id="rId4"/>
    <p:sldId id="275" r:id="rId5"/>
    <p:sldId id="276" r:id="rId6"/>
    <p:sldId id="277" r:id="rId7"/>
    <p:sldId id="278" r:id="rId8"/>
    <p:sldId id="279" r:id="rId9"/>
    <p:sldId id="280" r:id="rId10"/>
    <p:sldId id="26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970" autoAdjust="0"/>
    <p:restoredTop sz="94660"/>
  </p:normalViewPr>
  <p:slideViewPr>
    <p:cSldViewPr snapToGrid="0">
      <p:cViewPr varScale="1">
        <p:scale>
          <a:sx n="85" d="100"/>
          <a:sy n="85" d="100"/>
        </p:scale>
        <p:origin x="317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D89D7191-CF83-B64A-B91F-305DD5A82631}"/>
    <pc:docChg chg="addSld delSld modSld sldOrd modMainMaster">
      <pc:chgData name="Niloofar Hosseini" userId="eb3e3110-2622-43cd-88f0-a4c46bd91734" providerId="ADAL" clId="{D89D7191-CF83-B64A-B91F-305DD5A82631}" dt="2024-05-28T16:30:59.844" v="469" actId="20577"/>
      <pc:docMkLst>
        <pc:docMk/>
      </pc:docMkLst>
      <pc:sldChg chg="addSp delSp modSp mod setBg">
        <pc:chgData name="Niloofar Hosseini" userId="eb3e3110-2622-43cd-88f0-a4c46bd91734" providerId="ADAL" clId="{D89D7191-CF83-B64A-B91F-305DD5A82631}" dt="2024-05-28T16:28:12.717" v="107" actId="255"/>
        <pc:sldMkLst>
          <pc:docMk/>
          <pc:sldMk cId="1207701577" sldId="256"/>
        </pc:sldMkLst>
        <pc:spChg chg="add del mod">
          <ac:chgData name="Niloofar Hosseini" userId="eb3e3110-2622-43cd-88f0-a4c46bd91734" providerId="ADAL" clId="{D89D7191-CF83-B64A-B91F-305DD5A82631}" dt="2024-05-28T16:27:37.832" v="22"/>
          <ac:spMkLst>
            <pc:docMk/>
            <pc:sldMk cId="1207701577" sldId="256"/>
            <ac:spMk id="2" creationId="{6ED03D31-F7FE-1112-56DB-DD8768E7A6C5}"/>
          </ac:spMkLst>
        </pc:spChg>
        <pc:spChg chg="mod">
          <ac:chgData name="Niloofar Hosseini" userId="eb3e3110-2622-43cd-88f0-a4c46bd91734" providerId="ADAL" clId="{D89D7191-CF83-B64A-B91F-305DD5A82631}" dt="2024-05-28T16:28:12.717" v="107" actId="255"/>
          <ac:spMkLst>
            <pc:docMk/>
            <pc:sldMk cId="1207701577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D89D7191-CF83-B64A-B91F-305DD5A82631}" dt="2024-05-28T16:28:16.347" v="108" actId="2696"/>
        <pc:sldMkLst>
          <pc:docMk/>
          <pc:sldMk cId="1836983712" sldId="257"/>
        </pc:sldMkLst>
      </pc:sldChg>
      <pc:sldChg chg="modSp mod">
        <pc:chgData name="Niloofar Hosseini" userId="eb3e3110-2622-43cd-88f0-a4c46bd91734" providerId="ADAL" clId="{D89D7191-CF83-B64A-B91F-305DD5A82631}" dt="2024-05-28T16:28:48.804" v="123" actId="404"/>
        <pc:sldMkLst>
          <pc:docMk/>
          <pc:sldMk cId="2748363675" sldId="258"/>
        </pc:sldMkLst>
        <pc:spChg chg="mod">
          <ac:chgData name="Niloofar Hosseini" userId="eb3e3110-2622-43cd-88f0-a4c46bd91734" providerId="ADAL" clId="{D89D7191-CF83-B64A-B91F-305DD5A82631}" dt="2024-05-28T16:28:48.804" v="123" actId="404"/>
          <ac:spMkLst>
            <pc:docMk/>
            <pc:sldMk cId="2748363675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D89D7191-CF83-B64A-B91F-305DD5A82631}" dt="2024-05-28T16:29:35.273" v="213" actId="2696"/>
        <pc:sldMkLst>
          <pc:docMk/>
          <pc:sldMk cId="3903410841" sldId="259"/>
        </pc:sldMkLst>
      </pc:sldChg>
      <pc:sldChg chg="del">
        <pc:chgData name="Niloofar Hosseini" userId="eb3e3110-2622-43cd-88f0-a4c46bd91734" providerId="ADAL" clId="{D89D7191-CF83-B64A-B91F-305DD5A82631}" dt="2024-05-28T16:29:42.234" v="218" actId="2696"/>
        <pc:sldMkLst>
          <pc:docMk/>
          <pc:sldMk cId="1017931563" sldId="265"/>
        </pc:sldMkLst>
      </pc:sldChg>
      <pc:sldChg chg="setBg">
        <pc:chgData name="Niloofar Hosseini" userId="eb3e3110-2622-43cd-88f0-a4c46bd91734" providerId="ADAL" clId="{D89D7191-CF83-B64A-B91F-305DD5A82631}" dt="2024-05-28T16:26:46.798" v="6"/>
        <pc:sldMkLst>
          <pc:docMk/>
          <pc:sldMk cId="1825581749" sldId="268"/>
        </pc:sldMkLst>
      </pc:sldChg>
      <pc:sldChg chg="del">
        <pc:chgData name="Niloofar Hosseini" userId="eb3e3110-2622-43cd-88f0-a4c46bd91734" providerId="ADAL" clId="{D89D7191-CF83-B64A-B91F-305DD5A82631}" dt="2024-05-28T16:29:35.763" v="214" actId="2696"/>
        <pc:sldMkLst>
          <pc:docMk/>
          <pc:sldMk cId="2948402021" sldId="270"/>
        </pc:sldMkLst>
      </pc:sldChg>
      <pc:sldChg chg="del">
        <pc:chgData name="Niloofar Hosseini" userId="eb3e3110-2622-43cd-88f0-a4c46bd91734" providerId="ADAL" clId="{D89D7191-CF83-B64A-B91F-305DD5A82631}" dt="2024-05-28T16:29:36.923" v="215" actId="2696"/>
        <pc:sldMkLst>
          <pc:docMk/>
          <pc:sldMk cId="3734142825" sldId="271"/>
        </pc:sldMkLst>
      </pc:sldChg>
      <pc:sldChg chg="del">
        <pc:chgData name="Niloofar Hosseini" userId="eb3e3110-2622-43cd-88f0-a4c46bd91734" providerId="ADAL" clId="{D89D7191-CF83-B64A-B91F-305DD5A82631}" dt="2024-05-28T16:29:42.553" v="219" actId="2696"/>
        <pc:sldMkLst>
          <pc:docMk/>
          <pc:sldMk cId="3106779342" sldId="272"/>
        </pc:sldMkLst>
      </pc:sldChg>
      <pc:sldChg chg="del">
        <pc:chgData name="Niloofar Hosseini" userId="eb3e3110-2622-43cd-88f0-a4c46bd91734" providerId="ADAL" clId="{D89D7191-CF83-B64A-B91F-305DD5A82631}" dt="2024-05-28T16:29:42.852" v="220" actId="2696"/>
        <pc:sldMkLst>
          <pc:docMk/>
          <pc:sldMk cId="2239339377" sldId="273"/>
        </pc:sldMkLst>
      </pc:sldChg>
      <pc:sldChg chg="setBg">
        <pc:chgData name="Niloofar Hosseini" userId="eb3e3110-2622-43cd-88f0-a4c46bd91734" providerId="ADAL" clId="{D89D7191-CF83-B64A-B91F-305DD5A82631}" dt="2024-05-28T16:26:42.161" v="4"/>
        <pc:sldMkLst>
          <pc:docMk/>
          <pc:sldMk cId="1001264323" sldId="274"/>
        </pc:sldMkLst>
      </pc:sldChg>
      <pc:sldChg chg="modSp add mod ord">
        <pc:chgData name="Niloofar Hosseini" userId="eb3e3110-2622-43cd-88f0-a4c46bd91734" providerId="ADAL" clId="{D89D7191-CF83-B64A-B91F-305DD5A82631}" dt="2024-05-28T16:29:32.504" v="212" actId="20577"/>
        <pc:sldMkLst>
          <pc:docMk/>
          <pc:sldMk cId="270726710" sldId="275"/>
        </pc:sldMkLst>
        <pc:spChg chg="mod">
          <ac:chgData name="Niloofar Hosseini" userId="eb3e3110-2622-43cd-88f0-a4c46bd91734" providerId="ADAL" clId="{D89D7191-CF83-B64A-B91F-305DD5A82631}" dt="2024-05-28T16:29:32.504" v="212" actId="20577"/>
          <ac:spMkLst>
            <pc:docMk/>
            <pc:sldMk cId="270726710" sldId="275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D89D7191-CF83-B64A-B91F-305DD5A82631}" dt="2024-05-28T16:29:39.844" v="217" actId="20578"/>
        <pc:sldMkLst>
          <pc:docMk/>
          <pc:sldMk cId="2772995495" sldId="276"/>
        </pc:sldMkLst>
      </pc:sldChg>
      <pc:sldChg chg="modSp add mod">
        <pc:chgData name="Niloofar Hosseini" userId="eb3e3110-2622-43cd-88f0-a4c46bd91734" providerId="ADAL" clId="{D89D7191-CF83-B64A-B91F-305DD5A82631}" dt="2024-05-28T16:30:19.993" v="343" actId="20577"/>
        <pc:sldMkLst>
          <pc:docMk/>
          <pc:sldMk cId="2555571740" sldId="277"/>
        </pc:sldMkLst>
        <pc:spChg chg="mod">
          <ac:chgData name="Niloofar Hosseini" userId="eb3e3110-2622-43cd-88f0-a4c46bd91734" providerId="ADAL" clId="{D89D7191-CF83-B64A-B91F-305DD5A82631}" dt="2024-05-28T16:30:19.993" v="343" actId="20577"/>
          <ac:spMkLst>
            <pc:docMk/>
            <pc:sldMk cId="2555571740" sldId="277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D89D7191-CF83-B64A-B91F-305DD5A82631}" dt="2024-05-28T16:29:45.950" v="221" actId="2890"/>
        <pc:sldMkLst>
          <pc:docMk/>
          <pc:sldMk cId="1260601257" sldId="278"/>
        </pc:sldMkLst>
      </pc:sldChg>
      <pc:sldChg chg="modSp add mod">
        <pc:chgData name="Niloofar Hosseini" userId="eb3e3110-2622-43cd-88f0-a4c46bd91734" providerId="ADAL" clId="{D89D7191-CF83-B64A-B91F-305DD5A82631}" dt="2024-05-28T16:30:59.844" v="469" actId="20577"/>
        <pc:sldMkLst>
          <pc:docMk/>
          <pc:sldMk cId="2206418899" sldId="279"/>
        </pc:sldMkLst>
        <pc:spChg chg="mod">
          <ac:chgData name="Niloofar Hosseini" userId="eb3e3110-2622-43cd-88f0-a4c46bd91734" providerId="ADAL" clId="{D89D7191-CF83-B64A-B91F-305DD5A82631}" dt="2024-05-28T16:30:59.844" v="469" actId="20577"/>
          <ac:spMkLst>
            <pc:docMk/>
            <pc:sldMk cId="2206418899" sldId="279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D89D7191-CF83-B64A-B91F-305DD5A82631}" dt="2024-05-28T16:30:26.152" v="344" actId="2890"/>
        <pc:sldMkLst>
          <pc:docMk/>
          <pc:sldMk cId="6593568" sldId="280"/>
        </pc:sldMkLst>
      </pc:sldChg>
      <pc:sldMasterChg chg="setBg modSldLayout">
        <pc:chgData name="Niloofar Hosseini" userId="eb3e3110-2622-43cd-88f0-a4c46bd91734" providerId="ADAL" clId="{D89D7191-CF83-B64A-B91F-305DD5A82631}" dt="2024-05-28T16:26:36.251" v="2"/>
        <pc:sldMasterMkLst>
          <pc:docMk/>
          <pc:sldMasterMk cId="1325992002" sldId="2147483648"/>
        </pc:sldMasterMkLst>
        <pc:sldLayoutChg chg="setBg">
          <pc:chgData name="Niloofar Hosseini" userId="eb3e3110-2622-43cd-88f0-a4c46bd91734" providerId="ADAL" clId="{D89D7191-CF83-B64A-B91F-305DD5A82631}" dt="2024-05-28T16:26:36.251" v="2"/>
          <pc:sldLayoutMkLst>
            <pc:docMk/>
            <pc:sldMasterMk cId="1325992002" sldId="2147483648"/>
            <pc:sldLayoutMk cId="3048712205" sldId="2147483649"/>
          </pc:sldLayoutMkLst>
        </pc:sldLayoutChg>
        <pc:sldLayoutChg chg="setBg">
          <pc:chgData name="Niloofar Hosseini" userId="eb3e3110-2622-43cd-88f0-a4c46bd91734" providerId="ADAL" clId="{D89D7191-CF83-B64A-B91F-305DD5A82631}" dt="2024-05-28T16:26:36.251" v="2"/>
          <pc:sldLayoutMkLst>
            <pc:docMk/>
            <pc:sldMasterMk cId="1325992002" sldId="2147483648"/>
            <pc:sldLayoutMk cId="1601654028" sldId="2147483650"/>
          </pc:sldLayoutMkLst>
        </pc:sldLayoutChg>
        <pc:sldLayoutChg chg="setBg">
          <pc:chgData name="Niloofar Hosseini" userId="eb3e3110-2622-43cd-88f0-a4c46bd91734" providerId="ADAL" clId="{D89D7191-CF83-B64A-B91F-305DD5A82631}" dt="2024-05-28T16:26:36.251" v="2"/>
          <pc:sldLayoutMkLst>
            <pc:docMk/>
            <pc:sldMasterMk cId="1325992002" sldId="2147483648"/>
            <pc:sldLayoutMk cId="434561379" sldId="2147483651"/>
          </pc:sldLayoutMkLst>
        </pc:sldLayoutChg>
        <pc:sldLayoutChg chg="setBg">
          <pc:chgData name="Niloofar Hosseini" userId="eb3e3110-2622-43cd-88f0-a4c46bd91734" providerId="ADAL" clId="{D89D7191-CF83-B64A-B91F-305DD5A82631}" dt="2024-05-28T16:26:36.251" v="2"/>
          <pc:sldLayoutMkLst>
            <pc:docMk/>
            <pc:sldMasterMk cId="1325992002" sldId="2147483648"/>
            <pc:sldLayoutMk cId="1212525096" sldId="2147483652"/>
          </pc:sldLayoutMkLst>
        </pc:sldLayoutChg>
        <pc:sldLayoutChg chg="setBg">
          <pc:chgData name="Niloofar Hosseini" userId="eb3e3110-2622-43cd-88f0-a4c46bd91734" providerId="ADAL" clId="{D89D7191-CF83-B64A-B91F-305DD5A82631}" dt="2024-05-28T16:26:36.251" v="2"/>
          <pc:sldLayoutMkLst>
            <pc:docMk/>
            <pc:sldMasterMk cId="1325992002" sldId="2147483648"/>
            <pc:sldLayoutMk cId="3132471140" sldId="2147483653"/>
          </pc:sldLayoutMkLst>
        </pc:sldLayoutChg>
        <pc:sldLayoutChg chg="setBg">
          <pc:chgData name="Niloofar Hosseini" userId="eb3e3110-2622-43cd-88f0-a4c46bd91734" providerId="ADAL" clId="{D89D7191-CF83-B64A-B91F-305DD5A82631}" dt="2024-05-28T16:26:36.251" v="2"/>
          <pc:sldLayoutMkLst>
            <pc:docMk/>
            <pc:sldMasterMk cId="1325992002" sldId="2147483648"/>
            <pc:sldLayoutMk cId="3946063242" sldId="2147483654"/>
          </pc:sldLayoutMkLst>
        </pc:sldLayoutChg>
        <pc:sldLayoutChg chg="setBg">
          <pc:chgData name="Niloofar Hosseini" userId="eb3e3110-2622-43cd-88f0-a4c46bd91734" providerId="ADAL" clId="{D89D7191-CF83-B64A-B91F-305DD5A82631}" dt="2024-05-28T16:26:36.251" v="2"/>
          <pc:sldLayoutMkLst>
            <pc:docMk/>
            <pc:sldMasterMk cId="1325992002" sldId="2147483648"/>
            <pc:sldLayoutMk cId="4282462412" sldId="2147483655"/>
          </pc:sldLayoutMkLst>
        </pc:sldLayoutChg>
        <pc:sldLayoutChg chg="setBg">
          <pc:chgData name="Niloofar Hosseini" userId="eb3e3110-2622-43cd-88f0-a4c46bd91734" providerId="ADAL" clId="{D89D7191-CF83-B64A-B91F-305DD5A82631}" dt="2024-05-28T16:26:36.251" v="2"/>
          <pc:sldLayoutMkLst>
            <pc:docMk/>
            <pc:sldMasterMk cId="1325992002" sldId="2147483648"/>
            <pc:sldLayoutMk cId="3132366692" sldId="2147483656"/>
          </pc:sldLayoutMkLst>
        </pc:sldLayoutChg>
        <pc:sldLayoutChg chg="setBg">
          <pc:chgData name="Niloofar Hosseini" userId="eb3e3110-2622-43cd-88f0-a4c46bd91734" providerId="ADAL" clId="{D89D7191-CF83-B64A-B91F-305DD5A82631}" dt="2024-05-28T16:26:36.251" v="2"/>
          <pc:sldLayoutMkLst>
            <pc:docMk/>
            <pc:sldMasterMk cId="1325992002" sldId="2147483648"/>
            <pc:sldLayoutMk cId="4128902596" sldId="2147483657"/>
          </pc:sldLayoutMkLst>
        </pc:sldLayoutChg>
        <pc:sldLayoutChg chg="setBg">
          <pc:chgData name="Niloofar Hosseini" userId="eb3e3110-2622-43cd-88f0-a4c46bd91734" providerId="ADAL" clId="{D89D7191-CF83-B64A-B91F-305DD5A82631}" dt="2024-05-28T16:26:36.251" v="2"/>
          <pc:sldLayoutMkLst>
            <pc:docMk/>
            <pc:sldMasterMk cId="1325992002" sldId="2147483648"/>
            <pc:sldLayoutMk cId="956545378" sldId="2147483658"/>
          </pc:sldLayoutMkLst>
        </pc:sldLayoutChg>
        <pc:sldLayoutChg chg="setBg">
          <pc:chgData name="Niloofar Hosseini" userId="eb3e3110-2622-43cd-88f0-a4c46bd91734" providerId="ADAL" clId="{D89D7191-CF83-B64A-B91F-305DD5A82631}" dt="2024-05-28T16:26:36.251" v="2"/>
          <pc:sldLayoutMkLst>
            <pc:docMk/>
            <pc:sldMasterMk cId="1325992002" sldId="2147483648"/>
            <pc:sldLayoutMk cId="305690654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1FCB6-EE8D-45C9-A7FF-561FA89CF6E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AC872-3021-424E-9D71-E15199DF67B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3225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1FCB6-EE8D-45C9-A7FF-561FA89CF6E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AC872-3021-424E-9D71-E15199DF67B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2084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1FCB6-EE8D-45C9-A7FF-561FA89CF6E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AC872-3021-424E-9D71-E15199DF67B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1067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1FCB6-EE8D-45C9-A7FF-561FA89CF6E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AC872-3021-424E-9D71-E15199DF67B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5903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1FCB6-EE8D-45C9-A7FF-561FA89CF6E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AC872-3021-424E-9D71-E15199DF67B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3197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1FCB6-EE8D-45C9-A7FF-561FA89CF6E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AC872-3021-424E-9D71-E15199DF67B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2878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1FCB6-EE8D-45C9-A7FF-561FA89CF6E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AC872-3021-424E-9D71-E15199DF67B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5055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1FCB6-EE8D-45C9-A7FF-561FA89CF6E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AC872-3021-424E-9D71-E15199DF67B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717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1FCB6-EE8D-45C9-A7FF-561FA89CF6E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AC872-3021-424E-9D71-E15199DF67B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4214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1FCB6-EE8D-45C9-A7FF-561FA89CF6E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AC872-3021-424E-9D71-E15199DF67B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6937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1FCB6-EE8D-45C9-A7FF-561FA89CF6E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AC872-3021-424E-9D71-E15199DF67B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9748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1FCB6-EE8D-45C9-A7FF-561FA89CF6E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AC872-3021-424E-9D71-E15199DF67B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39993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26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5581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 عیسی عدالت ما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تو جذب کرده ما را از کل دنیا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اتحاد ما با تو چه زیبا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صلیب و قیام تو شعله ور در ما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07701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693984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شبان اعظم گله ، خداوند عیسی</a:t>
            </a: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داماد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پرجلال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سماوی بهر کلیسا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48363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پدر از سما حاضر در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هرجا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فرزندان تو گشته ایم با خون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اتحاد ما با تو چه زیبا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بهر ما گمراهان کردی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فرزندت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فدا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0726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693984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شبان اعظم گله ، خداوند عیسی</a:t>
            </a: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داماد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پرجلال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سماوی بهر کلیسا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72995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روح خدا عامل احیا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حضورت بخشد شادی و لطف به کلیسا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اتحاد ما با تو چه زیبا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ساکن گشته ای 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قدوس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در قلوب ما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55571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693984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شبان اعظم گله ، خداوند عیسی</a:t>
            </a: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داماد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پرجلال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سماوی بهر کلیسا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60601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قوم خدا عروس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جامه‌ی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عدالت بر تن زینت تقوا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اتحاد ما با تو چه زیبا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یگانگیِ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روح باشد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سرلوحه‌ی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06418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693984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شبان اعظم گله ، خداوند عیسی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داماد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پرجلال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سماوی بهر کلیسا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593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165</Words>
  <Application>Microsoft Office PowerPoint</Application>
  <PresentationFormat>Widescreen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2019-12-09T23:49:56Z</dcterms:created>
  <dcterms:modified xsi:type="dcterms:W3CDTF">2025-05-01T14:31:10Z</dcterms:modified>
</cp:coreProperties>
</file>