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67" r:id="rId4"/>
    <p:sldId id="258" r:id="rId5"/>
    <p:sldId id="268" r:id="rId6"/>
    <p:sldId id="269" r:id="rId7"/>
    <p:sldId id="27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5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7BDD33-CFB9-0A47-9D3C-7C0FB180D449}"/>
    <pc:docChg chg="custSel addSld delSld modSld sldOrd modMainMaster">
      <pc:chgData name="Niloofar Hosseini" userId="eb3e3110-2622-43cd-88f0-a4c46bd91734" providerId="ADAL" clId="{4A7BDD33-CFB9-0A47-9D3C-7C0FB180D449}" dt="2024-05-23T13:41:07.380" v="580" actId="20578"/>
      <pc:docMkLst>
        <pc:docMk/>
      </pc:docMkLst>
      <pc:sldChg chg="addSp delSp modSp mod">
        <pc:chgData name="Niloofar Hosseini" userId="eb3e3110-2622-43cd-88f0-a4c46bd91734" providerId="ADAL" clId="{4A7BDD33-CFB9-0A47-9D3C-7C0FB180D449}" dt="2024-05-23T13:36:36.555" v="115" actId="404"/>
        <pc:sldMkLst>
          <pc:docMk/>
          <pc:sldMk cId="1653106064" sldId="256"/>
        </pc:sldMkLst>
        <pc:spChg chg="add del mod">
          <ac:chgData name="Niloofar Hosseini" userId="eb3e3110-2622-43cd-88f0-a4c46bd91734" providerId="ADAL" clId="{4A7BDD33-CFB9-0A47-9D3C-7C0FB180D449}" dt="2024-05-23T13:35:20.207" v="14" actId="21"/>
          <ac:spMkLst>
            <pc:docMk/>
            <pc:sldMk cId="1653106064" sldId="256"/>
            <ac:spMk id="3" creationId="{75ED574C-78A1-3609-43DA-827333348CD8}"/>
          </ac:spMkLst>
        </pc:spChg>
        <pc:spChg chg="add mod">
          <ac:chgData name="Niloofar Hosseini" userId="eb3e3110-2622-43cd-88f0-a4c46bd91734" providerId="ADAL" clId="{4A7BDD33-CFB9-0A47-9D3C-7C0FB180D449}" dt="2024-05-23T13:36:36.555" v="115" actId="404"/>
          <ac:spMkLst>
            <pc:docMk/>
            <pc:sldMk cId="1653106064" sldId="256"/>
            <ac:spMk id="4" creationId="{1D03E282-7DE5-7E67-2707-8442A8C78F89}"/>
          </ac:spMkLst>
        </pc:spChg>
        <pc:spChg chg="del mod">
          <ac:chgData name="Niloofar Hosseini" userId="eb3e3110-2622-43cd-88f0-a4c46bd91734" providerId="ADAL" clId="{4A7BDD33-CFB9-0A47-9D3C-7C0FB180D449}" dt="2024-05-23T13:35:18.335" v="13" actId="21"/>
          <ac:spMkLst>
            <pc:docMk/>
            <pc:sldMk cId="1653106064" sldId="256"/>
            <ac:spMk id="6" creationId="{00000000-0000-0000-0000-000000000000}"/>
          </ac:spMkLst>
        </pc:spChg>
      </pc:sldChg>
      <pc:sldChg chg="modSp del mod">
        <pc:chgData name="Niloofar Hosseini" userId="eb3e3110-2622-43cd-88f0-a4c46bd91734" providerId="ADAL" clId="{4A7BDD33-CFB9-0A47-9D3C-7C0FB180D449}" dt="2024-05-23T13:38:20.471" v="285" actId="2696"/>
        <pc:sldMkLst>
          <pc:docMk/>
          <pc:sldMk cId="955468527" sldId="257"/>
        </pc:sldMkLst>
        <pc:spChg chg="mod">
          <ac:chgData name="Niloofar Hosseini" userId="eb3e3110-2622-43cd-88f0-a4c46bd91734" providerId="ADAL" clId="{4A7BDD33-CFB9-0A47-9D3C-7C0FB180D449}" dt="2024-05-23T13:37:45.786" v="204" actId="20577"/>
          <ac:spMkLst>
            <pc:docMk/>
            <pc:sldMk cId="955468527" sldId="257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4A7BDD33-CFB9-0A47-9D3C-7C0FB180D449}" dt="2024-05-23T13:39:39.479" v="400" actId="404"/>
        <pc:sldMkLst>
          <pc:docMk/>
          <pc:sldMk cId="1798297710" sldId="258"/>
        </pc:sldMkLst>
        <pc:spChg chg="mod">
          <ac:chgData name="Niloofar Hosseini" userId="eb3e3110-2622-43cd-88f0-a4c46bd91734" providerId="ADAL" clId="{4A7BDD33-CFB9-0A47-9D3C-7C0FB180D449}" dt="2024-05-23T13:39:39.479" v="400" actId="404"/>
          <ac:spMkLst>
            <pc:docMk/>
            <pc:sldMk cId="1798297710" sldId="258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4A7BDD33-CFB9-0A47-9D3C-7C0FB180D449}" dt="2024-05-23T13:41:01.330" v="576" actId="2696"/>
        <pc:sldMkLst>
          <pc:docMk/>
          <pc:sldMk cId="1039983081" sldId="259"/>
        </pc:sldMkLst>
      </pc:sldChg>
      <pc:sldChg chg="del">
        <pc:chgData name="Niloofar Hosseini" userId="eb3e3110-2622-43cd-88f0-a4c46bd91734" providerId="ADAL" clId="{4A7BDD33-CFB9-0A47-9D3C-7C0FB180D449}" dt="2024-05-23T13:41:01.727" v="577" actId="2696"/>
        <pc:sldMkLst>
          <pc:docMk/>
          <pc:sldMk cId="1177178938" sldId="260"/>
        </pc:sldMkLst>
      </pc:sldChg>
      <pc:sldChg chg="setBg">
        <pc:chgData name="Niloofar Hosseini" userId="eb3e3110-2622-43cd-88f0-a4c46bd91734" providerId="ADAL" clId="{4A7BDD33-CFB9-0A47-9D3C-7C0FB180D449}" dt="2024-05-23T13:35:00.438" v="8"/>
        <pc:sldMkLst>
          <pc:docMk/>
          <pc:sldMk cId="4008563168" sldId="262"/>
        </pc:sldMkLst>
      </pc:sldChg>
      <pc:sldChg chg="del">
        <pc:chgData name="Niloofar Hosseini" userId="eb3e3110-2622-43cd-88f0-a4c46bd91734" providerId="ADAL" clId="{4A7BDD33-CFB9-0A47-9D3C-7C0FB180D449}" dt="2024-05-23T13:41:02.620" v="578" actId="2696"/>
        <pc:sldMkLst>
          <pc:docMk/>
          <pc:sldMk cId="2550197683" sldId="265"/>
        </pc:sldMkLst>
      </pc:sldChg>
      <pc:sldChg chg="setBg">
        <pc:chgData name="Niloofar Hosseini" userId="eb3e3110-2622-43cd-88f0-a4c46bd91734" providerId="ADAL" clId="{4A7BDD33-CFB9-0A47-9D3C-7C0FB180D449}" dt="2024-05-23T13:34:56.948" v="6"/>
        <pc:sldMkLst>
          <pc:docMk/>
          <pc:sldMk cId="3617678267" sldId="266"/>
        </pc:sldMkLst>
      </pc:sldChg>
      <pc:sldChg chg="modSp add mod">
        <pc:chgData name="Niloofar Hosseini" userId="eb3e3110-2622-43cd-88f0-a4c46bd91734" providerId="ADAL" clId="{4A7BDD33-CFB9-0A47-9D3C-7C0FB180D449}" dt="2024-05-23T13:38:17.918" v="284" actId="20577"/>
        <pc:sldMkLst>
          <pc:docMk/>
          <pc:sldMk cId="2167318914" sldId="267"/>
        </pc:sldMkLst>
        <pc:spChg chg="mod">
          <ac:chgData name="Niloofar Hosseini" userId="eb3e3110-2622-43cd-88f0-a4c46bd91734" providerId="ADAL" clId="{4A7BDD33-CFB9-0A47-9D3C-7C0FB180D449}" dt="2024-05-23T13:38:17.918" v="284" actId="20577"/>
          <ac:spMkLst>
            <pc:docMk/>
            <pc:sldMk cId="2167318914" sldId="267"/>
            <ac:spMk id="4" creationId="{1D03E282-7DE5-7E67-2707-8442A8C78F89}"/>
          </ac:spMkLst>
        </pc:spChg>
      </pc:sldChg>
      <pc:sldChg chg="modSp add mod ord">
        <pc:chgData name="Niloofar Hosseini" userId="eb3e3110-2622-43cd-88f0-a4c46bd91734" providerId="ADAL" clId="{4A7BDD33-CFB9-0A47-9D3C-7C0FB180D449}" dt="2024-05-23T13:40:19.294" v="499" actId="20577"/>
        <pc:sldMkLst>
          <pc:docMk/>
          <pc:sldMk cId="1322874831" sldId="268"/>
        </pc:sldMkLst>
        <pc:spChg chg="mod">
          <ac:chgData name="Niloofar Hosseini" userId="eb3e3110-2622-43cd-88f0-a4c46bd91734" providerId="ADAL" clId="{4A7BDD33-CFB9-0A47-9D3C-7C0FB180D449}" dt="2024-05-23T13:40:19.294" v="499" actId="20577"/>
          <ac:spMkLst>
            <pc:docMk/>
            <pc:sldMk cId="1322874831" sldId="268"/>
            <ac:spMk id="4" creationId="{1D03E282-7DE5-7E67-2707-8442A8C78F89}"/>
          </ac:spMkLst>
        </pc:spChg>
      </pc:sldChg>
      <pc:sldChg chg="modSp add mod ord replId">
        <pc:chgData name="Niloofar Hosseini" userId="eb3e3110-2622-43cd-88f0-a4c46bd91734" providerId="ADAL" clId="{4A7BDD33-CFB9-0A47-9D3C-7C0FB180D449}" dt="2024-05-23T13:40:44.977" v="575" actId="20577"/>
        <pc:sldMkLst>
          <pc:docMk/>
          <pc:sldMk cId="1434020739" sldId="269"/>
        </pc:sldMkLst>
        <pc:spChg chg="mod">
          <ac:chgData name="Niloofar Hosseini" userId="eb3e3110-2622-43cd-88f0-a4c46bd91734" providerId="ADAL" clId="{4A7BDD33-CFB9-0A47-9D3C-7C0FB180D449}" dt="2024-05-23T13:40:44.977" v="575" actId="20577"/>
          <ac:spMkLst>
            <pc:docMk/>
            <pc:sldMk cId="1434020739" sldId="269"/>
            <ac:spMk id="4" creationId="{1D03E282-7DE5-7E67-2707-8442A8C78F89}"/>
          </ac:spMkLst>
        </pc:spChg>
      </pc:sldChg>
      <pc:sldChg chg="add ord">
        <pc:chgData name="Niloofar Hosseini" userId="eb3e3110-2622-43cd-88f0-a4c46bd91734" providerId="ADAL" clId="{4A7BDD33-CFB9-0A47-9D3C-7C0FB180D449}" dt="2024-05-23T13:41:07.380" v="580" actId="20578"/>
        <pc:sldMkLst>
          <pc:docMk/>
          <pc:sldMk cId="4129936761" sldId="270"/>
        </pc:sldMkLst>
      </pc:sldChg>
      <pc:sldMasterChg chg="setBg modSldLayout">
        <pc:chgData name="Niloofar Hosseini" userId="eb3e3110-2622-43cd-88f0-a4c46bd91734" providerId="ADAL" clId="{4A7BDD33-CFB9-0A47-9D3C-7C0FB180D449}" dt="2024-05-23T13:34:49.372" v="4"/>
        <pc:sldMasterMkLst>
          <pc:docMk/>
          <pc:sldMasterMk cId="3130224932" sldId="2147483648"/>
        </pc:sldMasterMkLst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3928492821" sldId="2147483649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3016555784" sldId="2147483650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4184518144" sldId="2147483651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3848134415" sldId="2147483652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3331760951" sldId="2147483653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214441100" sldId="2147483654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599540497" sldId="2147483655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1026633675" sldId="2147483656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1788634930" sldId="2147483657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2520723059" sldId="2147483658"/>
          </pc:sldLayoutMkLst>
        </pc:sldLayoutChg>
        <pc:sldLayoutChg chg="setBg">
          <pc:chgData name="Niloofar Hosseini" userId="eb3e3110-2622-43cd-88f0-a4c46bd91734" providerId="ADAL" clId="{4A7BDD33-CFB9-0A47-9D3C-7C0FB180D449}" dt="2024-05-23T13:34:49.372" v="4"/>
          <pc:sldLayoutMkLst>
            <pc:docMk/>
            <pc:sldMasterMk cId="3130224932" sldId="2147483648"/>
            <pc:sldLayoutMk cId="397820988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6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5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0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72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49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21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66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2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20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15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71E88-E1BE-4C56-9C28-087CA62FDFB1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E62D-675F-4C64-938A-6ED8CA46D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605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67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03E282-7DE5-7E67-2707-8442A8C78F89}"/>
              </a:ext>
            </a:extLst>
          </p:cNvPr>
          <p:cNvSpPr/>
          <p:nvPr/>
        </p:nvSpPr>
        <p:spPr>
          <a:xfrm>
            <a:off x="0" y="0"/>
            <a:ext cx="12191999" cy="70333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ما فاتح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عظیم و هم قادر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این زمین را پر سازد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310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03E282-7DE5-7E67-2707-8442A8C78F89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 پیروزی را بخوان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شاه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سَما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بخوان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دشمنان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گریزند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7318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60"/>
            <a:ext cx="12192000" cy="7136826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سردار سپاه ما عیساست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خدای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جنگ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 ما است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marL="0" indent="0" algn="ctr" rtl="1">
              <a:lnSpc>
                <a:spcPct val="150000"/>
              </a:lnSpc>
              <a:buNone/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endParaRPr lang="fa-IR" sz="1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9829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03E282-7DE5-7E67-2707-8442A8C78F89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پی شاه ما پیش رویم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جنگها غالب می شویم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که در ماست از جهان عظیم تر 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287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03E282-7DE5-7E67-2707-8442A8C78F89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سربازان شاه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دلیرند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در نبردها می بینند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عیسی در جنگ چه مهیب 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4020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60"/>
            <a:ext cx="12192000" cy="7136826"/>
          </a:xfr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سردار سپاه ما عیساست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خدای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جنگ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 ما است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marL="0" indent="0" algn="ctr" rtl="1">
              <a:lnSpc>
                <a:spcPct val="150000"/>
              </a:lnSpc>
              <a:buNone/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endParaRPr lang="fa-IR" sz="1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9936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56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936</TotalTime>
  <Words>101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خداوند ما فاتح است   او عظیم و هم قادر است   و جلالش این زمین را پر سازد</dc:title>
  <dc:creator>Niloofar</dc:creator>
  <cp:lastModifiedBy>Yalda Mirshekar</cp:lastModifiedBy>
  <cp:revision>13</cp:revision>
  <dcterms:created xsi:type="dcterms:W3CDTF">2018-08-06T22:28:09Z</dcterms:created>
  <dcterms:modified xsi:type="dcterms:W3CDTF">2025-05-01T14:21:54Z</dcterms:modified>
</cp:coreProperties>
</file>