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5" r:id="rId3"/>
    <p:sldId id="266" r:id="rId4"/>
    <p:sldId id="268" r:id="rId5"/>
    <p:sldId id="269" r:id="rId6"/>
    <p:sldId id="270" r:id="rId7"/>
    <p:sldId id="271" r:id="rId8"/>
    <p:sldId id="272" r:id="rId9"/>
    <p:sldId id="273" r:id="rId10"/>
    <p:sldId id="260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291CD90C-11CD-8549-92DF-2C383CDDAB3A}"/>
    <pc:docChg chg="addSld delSld modSld sldOrd modMainMaster">
      <pc:chgData name="Niloofar Hosseini" userId="eb3e3110-2622-43cd-88f0-a4c46bd91734" providerId="ADAL" clId="{291CD90C-11CD-8549-92DF-2C383CDDAB3A}" dt="2024-06-17T11:16:58.028" v="363" actId="20578"/>
      <pc:docMkLst>
        <pc:docMk/>
      </pc:docMkLst>
      <pc:sldChg chg="addSp delSp modSp mod setBg">
        <pc:chgData name="Niloofar Hosseini" userId="eb3e3110-2622-43cd-88f0-a4c46bd91734" providerId="ADAL" clId="{291CD90C-11CD-8549-92DF-2C383CDDAB3A}" dt="2024-06-17T11:15:18.393" v="176"/>
        <pc:sldMkLst>
          <pc:docMk/>
          <pc:sldMk cId="3778677153" sldId="256"/>
        </pc:sldMkLst>
        <pc:spChg chg="add del mod">
          <ac:chgData name="Niloofar Hosseini" userId="eb3e3110-2622-43cd-88f0-a4c46bd91734" providerId="ADAL" clId="{291CD90C-11CD-8549-92DF-2C383CDDAB3A}" dt="2024-06-17T11:15:18.393" v="176"/>
          <ac:spMkLst>
            <pc:docMk/>
            <pc:sldMk cId="3778677153" sldId="256"/>
            <ac:spMk id="2" creationId="{528AC5A0-E6A0-830C-ADDB-D0A2A3643111}"/>
          </ac:spMkLst>
        </pc:spChg>
        <pc:spChg chg="mod">
          <ac:chgData name="Niloofar Hosseini" userId="eb3e3110-2622-43cd-88f0-a4c46bd91734" providerId="ADAL" clId="{291CD90C-11CD-8549-92DF-2C383CDDAB3A}" dt="2024-06-17T11:15:15.061" v="174" actId="403"/>
          <ac:spMkLst>
            <pc:docMk/>
            <pc:sldMk cId="3778677153" sldId="256"/>
            <ac:spMk id="4" creationId="{93A44CA6-F244-4EEB-99E4-CA2F1FE7FA23}"/>
          </ac:spMkLst>
        </pc:spChg>
      </pc:sldChg>
      <pc:sldChg chg="del">
        <pc:chgData name="Niloofar Hosseini" userId="eb3e3110-2622-43cd-88f0-a4c46bd91734" providerId="ADAL" clId="{291CD90C-11CD-8549-92DF-2C383CDDAB3A}" dt="2024-06-17T11:15:18.480" v="177" actId="2696"/>
        <pc:sldMkLst>
          <pc:docMk/>
          <pc:sldMk cId="1039881574" sldId="257"/>
        </pc:sldMkLst>
      </pc:sldChg>
      <pc:sldChg chg="del">
        <pc:chgData name="Niloofar Hosseini" userId="eb3e3110-2622-43cd-88f0-a4c46bd91734" providerId="ADAL" clId="{291CD90C-11CD-8549-92DF-2C383CDDAB3A}" dt="2024-06-17T11:15:18.670" v="178" actId="2696"/>
        <pc:sldMkLst>
          <pc:docMk/>
          <pc:sldMk cId="2740948009" sldId="258"/>
        </pc:sldMkLst>
      </pc:sldChg>
      <pc:sldChg chg="del">
        <pc:chgData name="Niloofar Hosseini" userId="eb3e3110-2622-43cd-88f0-a4c46bd91734" providerId="ADAL" clId="{291CD90C-11CD-8549-92DF-2C383CDDAB3A}" dt="2024-06-17T11:15:19.353" v="179" actId="2696"/>
        <pc:sldMkLst>
          <pc:docMk/>
          <pc:sldMk cId="741952909" sldId="259"/>
        </pc:sldMkLst>
      </pc:sldChg>
      <pc:sldChg chg="setBg">
        <pc:chgData name="Niloofar Hosseini" userId="eb3e3110-2622-43cd-88f0-a4c46bd91734" providerId="ADAL" clId="{291CD90C-11CD-8549-92DF-2C383CDDAB3A}" dt="2024-06-17T11:13:33.273" v="6"/>
        <pc:sldMkLst>
          <pc:docMk/>
          <pc:sldMk cId="251389680" sldId="260"/>
        </pc:sldMkLst>
      </pc:sldChg>
      <pc:sldChg chg="setBg">
        <pc:chgData name="Niloofar Hosseini" userId="eb3e3110-2622-43cd-88f0-a4c46bd91734" providerId="ADAL" clId="{291CD90C-11CD-8549-92DF-2C383CDDAB3A}" dt="2024-06-17T11:13:29.583" v="4"/>
        <pc:sldMkLst>
          <pc:docMk/>
          <pc:sldMk cId="3044287009" sldId="261"/>
        </pc:sldMkLst>
      </pc:sldChg>
      <pc:sldChg chg="modSp add mod">
        <pc:chgData name="Niloofar Hosseini" userId="eb3e3110-2622-43cd-88f0-a4c46bd91734" providerId="ADAL" clId="{291CD90C-11CD-8549-92DF-2C383CDDAB3A}" dt="2024-06-17T11:16:18.918" v="281" actId="20577"/>
        <pc:sldMkLst>
          <pc:docMk/>
          <pc:sldMk cId="1734845066" sldId="262"/>
        </pc:sldMkLst>
        <pc:spChg chg="mod">
          <ac:chgData name="Niloofar Hosseini" userId="eb3e3110-2622-43cd-88f0-a4c46bd91734" providerId="ADAL" clId="{291CD90C-11CD-8549-92DF-2C383CDDAB3A}" dt="2024-06-17T11:16:18.918" v="281" actId="20577"/>
          <ac:spMkLst>
            <pc:docMk/>
            <pc:sldMk cId="1734845066" sldId="262"/>
            <ac:spMk id="4" creationId="{93A44CA6-F244-4EEB-99E4-CA2F1FE7FA23}"/>
          </ac:spMkLst>
        </pc:spChg>
      </pc:sldChg>
      <pc:sldChg chg="modSp add mod ord">
        <pc:chgData name="Niloofar Hosseini" userId="eb3e3110-2622-43cd-88f0-a4c46bd91734" providerId="ADAL" clId="{291CD90C-11CD-8549-92DF-2C383CDDAB3A}" dt="2024-06-17T11:16:46.582" v="361" actId="20577"/>
        <pc:sldMkLst>
          <pc:docMk/>
          <pc:sldMk cId="2199769421" sldId="263"/>
        </pc:sldMkLst>
        <pc:spChg chg="mod">
          <ac:chgData name="Niloofar Hosseini" userId="eb3e3110-2622-43cd-88f0-a4c46bd91734" providerId="ADAL" clId="{291CD90C-11CD-8549-92DF-2C383CDDAB3A}" dt="2024-06-17T11:16:46.582" v="361" actId="20577"/>
          <ac:spMkLst>
            <pc:docMk/>
            <pc:sldMk cId="2199769421" sldId="263"/>
            <ac:spMk id="4" creationId="{93A44CA6-F244-4EEB-99E4-CA2F1FE7FA23}"/>
          </ac:spMkLst>
        </pc:spChg>
      </pc:sldChg>
      <pc:sldChg chg="add ord">
        <pc:chgData name="Niloofar Hosseini" userId="eb3e3110-2622-43cd-88f0-a4c46bd91734" providerId="ADAL" clId="{291CD90C-11CD-8549-92DF-2C383CDDAB3A}" dt="2024-06-17T11:16:58.028" v="363" actId="20578"/>
        <pc:sldMkLst>
          <pc:docMk/>
          <pc:sldMk cId="3459437012" sldId="264"/>
        </pc:sldMkLst>
      </pc:sldChg>
      <pc:sldMasterChg chg="setBg modSldLayout">
        <pc:chgData name="Niloofar Hosseini" userId="eb3e3110-2622-43cd-88f0-a4c46bd91734" providerId="ADAL" clId="{291CD90C-11CD-8549-92DF-2C383CDDAB3A}" dt="2024-06-17T11:13:23.903" v="2"/>
        <pc:sldMasterMkLst>
          <pc:docMk/>
          <pc:sldMasterMk cId="1227621234" sldId="2147483648"/>
        </pc:sldMasterMkLst>
        <pc:sldLayoutChg chg="setBg">
          <pc:chgData name="Niloofar Hosseini" userId="eb3e3110-2622-43cd-88f0-a4c46bd91734" providerId="ADAL" clId="{291CD90C-11CD-8549-92DF-2C383CDDAB3A}" dt="2024-06-17T11:13:23.903" v="2"/>
          <pc:sldLayoutMkLst>
            <pc:docMk/>
            <pc:sldMasterMk cId="1227621234" sldId="2147483648"/>
            <pc:sldLayoutMk cId="336921258" sldId="2147483649"/>
          </pc:sldLayoutMkLst>
        </pc:sldLayoutChg>
        <pc:sldLayoutChg chg="setBg">
          <pc:chgData name="Niloofar Hosseini" userId="eb3e3110-2622-43cd-88f0-a4c46bd91734" providerId="ADAL" clId="{291CD90C-11CD-8549-92DF-2C383CDDAB3A}" dt="2024-06-17T11:13:23.903" v="2"/>
          <pc:sldLayoutMkLst>
            <pc:docMk/>
            <pc:sldMasterMk cId="1227621234" sldId="2147483648"/>
            <pc:sldLayoutMk cId="62468626" sldId="2147483650"/>
          </pc:sldLayoutMkLst>
        </pc:sldLayoutChg>
        <pc:sldLayoutChg chg="setBg">
          <pc:chgData name="Niloofar Hosseini" userId="eb3e3110-2622-43cd-88f0-a4c46bd91734" providerId="ADAL" clId="{291CD90C-11CD-8549-92DF-2C383CDDAB3A}" dt="2024-06-17T11:13:23.903" v="2"/>
          <pc:sldLayoutMkLst>
            <pc:docMk/>
            <pc:sldMasterMk cId="1227621234" sldId="2147483648"/>
            <pc:sldLayoutMk cId="3936965776" sldId="2147483651"/>
          </pc:sldLayoutMkLst>
        </pc:sldLayoutChg>
        <pc:sldLayoutChg chg="setBg">
          <pc:chgData name="Niloofar Hosseini" userId="eb3e3110-2622-43cd-88f0-a4c46bd91734" providerId="ADAL" clId="{291CD90C-11CD-8549-92DF-2C383CDDAB3A}" dt="2024-06-17T11:13:23.903" v="2"/>
          <pc:sldLayoutMkLst>
            <pc:docMk/>
            <pc:sldMasterMk cId="1227621234" sldId="2147483648"/>
            <pc:sldLayoutMk cId="3493631621" sldId="2147483652"/>
          </pc:sldLayoutMkLst>
        </pc:sldLayoutChg>
        <pc:sldLayoutChg chg="setBg">
          <pc:chgData name="Niloofar Hosseini" userId="eb3e3110-2622-43cd-88f0-a4c46bd91734" providerId="ADAL" clId="{291CD90C-11CD-8549-92DF-2C383CDDAB3A}" dt="2024-06-17T11:13:23.903" v="2"/>
          <pc:sldLayoutMkLst>
            <pc:docMk/>
            <pc:sldMasterMk cId="1227621234" sldId="2147483648"/>
            <pc:sldLayoutMk cId="469557478" sldId="2147483653"/>
          </pc:sldLayoutMkLst>
        </pc:sldLayoutChg>
        <pc:sldLayoutChg chg="setBg">
          <pc:chgData name="Niloofar Hosseini" userId="eb3e3110-2622-43cd-88f0-a4c46bd91734" providerId="ADAL" clId="{291CD90C-11CD-8549-92DF-2C383CDDAB3A}" dt="2024-06-17T11:13:23.903" v="2"/>
          <pc:sldLayoutMkLst>
            <pc:docMk/>
            <pc:sldMasterMk cId="1227621234" sldId="2147483648"/>
            <pc:sldLayoutMk cId="4133848547" sldId="2147483654"/>
          </pc:sldLayoutMkLst>
        </pc:sldLayoutChg>
        <pc:sldLayoutChg chg="setBg">
          <pc:chgData name="Niloofar Hosseini" userId="eb3e3110-2622-43cd-88f0-a4c46bd91734" providerId="ADAL" clId="{291CD90C-11CD-8549-92DF-2C383CDDAB3A}" dt="2024-06-17T11:13:23.903" v="2"/>
          <pc:sldLayoutMkLst>
            <pc:docMk/>
            <pc:sldMasterMk cId="1227621234" sldId="2147483648"/>
            <pc:sldLayoutMk cId="868798702" sldId="2147483655"/>
          </pc:sldLayoutMkLst>
        </pc:sldLayoutChg>
        <pc:sldLayoutChg chg="setBg">
          <pc:chgData name="Niloofar Hosseini" userId="eb3e3110-2622-43cd-88f0-a4c46bd91734" providerId="ADAL" clId="{291CD90C-11CD-8549-92DF-2C383CDDAB3A}" dt="2024-06-17T11:13:23.903" v="2"/>
          <pc:sldLayoutMkLst>
            <pc:docMk/>
            <pc:sldMasterMk cId="1227621234" sldId="2147483648"/>
            <pc:sldLayoutMk cId="861821806" sldId="2147483656"/>
          </pc:sldLayoutMkLst>
        </pc:sldLayoutChg>
        <pc:sldLayoutChg chg="setBg">
          <pc:chgData name="Niloofar Hosseini" userId="eb3e3110-2622-43cd-88f0-a4c46bd91734" providerId="ADAL" clId="{291CD90C-11CD-8549-92DF-2C383CDDAB3A}" dt="2024-06-17T11:13:23.903" v="2"/>
          <pc:sldLayoutMkLst>
            <pc:docMk/>
            <pc:sldMasterMk cId="1227621234" sldId="2147483648"/>
            <pc:sldLayoutMk cId="2750365435" sldId="2147483657"/>
          </pc:sldLayoutMkLst>
        </pc:sldLayoutChg>
        <pc:sldLayoutChg chg="setBg">
          <pc:chgData name="Niloofar Hosseini" userId="eb3e3110-2622-43cd-88f0-a4c46bd91734" providerId="ADAL" clId="{291CD90C-11CD-8549-92DF-2C383CDDAB3A}" dt="2024-06-17T11:13:23.903" v="2"/>
          <pc:sldLayoutMkLst>
            <pc:docMk/>
            <pc:sldMasterMk cId="1227621234" sldId="2147483648"/>
            <pc:sldLayoutMk cId="2064639717" sldId="2147483658"/>
          </pc:sldLayoutMkLst>
        </pc:sldLayoutChg>
        <pc:sldLayoutChg chg="setBg">
          <pc:chgData name="Niloofar Hosseini" userId="eb3e3110-2622-43cd-88f0-a4c46bd91734" providerId="ADAL" clId="{291CD90C-11CD-8549-92DF-2C383CDDAB3A}" dt="2024-06-17T11:13:23.903" v="2"/>
          <pc:sldLayoutMkLst>
            <pc:docMk/>
            <pc:sldMasterMk cId="1227621234" sldId="2147483648"/>
            <pc:sldLayoutMk cId="1295431976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CDBE3-8090-4E47-9FCB-878BF3F4B0C4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0C72-40B8-4D9B-878A-11B02D410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6384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CDBE3-8090-4E47-9FCB-878BF3F4B0C4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0C72-40B8-4D9B-878A-11B02D410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242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CDBE3-8090-4E47-9FCB-878BF3F4B0C4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0C72-40B8-4D9B-878A-11B02D410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4969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CDBE3-8090-4E47-9FCB-878BF3F4B0C4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0C72-40B8-4D9B-878A-11B02D410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1307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CDBE3-8090-4E47-9FCB-878BF3F4B0C4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0C72-40B8-4D9B-878A-11B02D410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0425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CDBE3-8090-4E47-9FCB-878BF3F4B0C4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0C72-40B8-4D9B-878A-11B02D410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9416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CDBE3-8090-4E47-9FCB-878BF3F4B0C4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0C72-40B8-4D9B-878A-11B02D410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0132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CDBE3-8090-4E47-9FCB-878BF3F4B0C4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0C72-40B8-4D9B-878A-11B02D410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7795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CDBE3-8090-4E47-9FCB-878BF3F4B0C4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0C72-40B8-4D9B-878A-11B02D410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021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CDBE3-8090-4E47-9FCB-878BF3F4B0C4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0C72-40B8-4D9B-878A-11B02D410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7694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CDBE3-8090-4E47-9FCB-878BF3F4B0C4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0C72-40B8-4D9B-878A-11B02D410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3133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CDBE3-8090-4E47-9FCB-878BF3F4B0C4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AF0C72-40B8-4D9B-878A-11B02D410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50071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42870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89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6D122F-DA09-2D81-975E-B4C96381D8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E607906-86BC-32F3-99D1-60F27E6C8FE0}"/>
              </a:ext>
            </a:extLst>
          </p:cNvPr>
          <p:cNvSpPr/>
          <p:nvPr/>
        </p:nvSpPr>
        <p:spPr>
          <a:xfrm>
            <a:off x="1" y="0"/>
            <a:ext cx="12192000" cy="692587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marL="0" algn="ctr" defTabSz="914400" rtl="0" eaLnBrk="1" latinLnBrk="0" hangingPunct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خداوندا قلبم شکسته</a:t>
            </a: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اما این بار دنیا مقصر نیست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marL="0" algn="ctr" defTabSz="914400" rtl="1" eaLnBrk="1" latinLnBrk="0" hangingPunct="1">
              <a:lnSpc>
                <a:spcPct val="150000"/>
              </a:lnSpc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marL="0" algn="ctr" defTabSz="914400" rtl="0" eaLnBrk="1" latinLnBrk="0" hangingPunct="1">
              <a:lnSpc>
                <a:spcPct val="15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Khodavanda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ghalbam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shekaste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ctr" defTabSz="914400" rtl="0" eaLnBrk="1" latinLnBrk="0" hangingPunct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Ama in bar Donya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moghaser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nist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ctr" defTabSz="914400" rtl="0" eaLnBrk="1" latinLnBrk="0" hangingPunct="1">
              <a:lnSpc>
                <a:spcPct val="150000"/>
              </a:lnSpc>
            </a:pP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35634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017BBA-D194-0AD9-60DB-36BD8F2B9E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9D671DE-CE10-F4AB-723B-81E3C95CCA8A}"/>
              </a:ext>
            </a:extLst>
          </p:cNvPr>
          <p:cNvSpPr/>
          <p:nvPr/>
        </p:nvSpPr>
        <p:spPr>
          <a:xfrm>
            <a:off x="1" y="0"/>
            <a:ext cx="12192000" cy="690766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marL="0" algn="ctr" defTabSz="914400" rtl="0" eaLnBrk="1" latinLnBrk="0" hangingPunct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خداوندا پر از دردم</a:t>
            </a: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اما این بار تقصیر زندگی نیست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ctr" defTabSz="914400" rtl="1" eaLnBrk="1" latinLnBrk="0" hangingPunct="1">
              <a:lnSpc>
                <a:spcPct val="150000"/>
              </a:lnSpc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ctr" defTabSz="914400" rtl="0" eaLnBrk="1" latinLnBrk="0" hangingPunct="1">
              <a:lnSpc>
                <a:spcPct val="15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Khodavanda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dardam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ctr" defTabSz="914400" rtl="0" eaLnBrk="1" latinLnBrk="0" hangingPunct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Ama in bar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taghsire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zendegi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nist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ctr" defTabSz="914400" rtl="0" eaLnBrk="1" latinLnBrk="0" hangingPunct="1">
              <a:lnSpc>
                <a:spcPct val="150000"/>
              </a:lnSpc>
            </a:pP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9727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21BF27-CE6B-A1B6-5D65-D8C0FCE726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1477FE5-2355-30AC-C52F-AA099BF4AA53}"/>
              </a:ext>
            </a:extLst>
          </p:cNvPr>
          <p:cNvSpPr/>
          <p:nvPr/>
        </p:nvSpPr>
        <p:spPr>
          <a:xfrm>
            <a:off x="1" y="0"/>
            <a:ext cx="12192000" cy="600254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marL="0" algn="ctr" defTabSz="914400" rtl="0" eaLnBrk="1" latinLnBrk="0" hangingPunct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خداوندا شدم پژمرده</a:t>
            </a: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آسمان دلم بسیار ابریست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marL="0" algn="ctr" defTabSz="914400" rtl="1" eaLnBrk="1" latinLnBrk="0" hangingPunct="1">
              <a:lnSpc>
                <a:spcPct val="150000"/>
              </a:lnSpc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marL="0" algn="ctr" defTabSz="914400" rtl="0" eaLnBrk="1" latinLnBrk="0" hangingPunct="1">
              <a:lnSpc>
                <a:spcPct val="15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Khodavanda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shodam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pajmorde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defTabSz="914400">
              <a:lnSpc>
                <a:spcPct val="15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</a:rPr>
              <a:t>Asemane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</a:rPr>
              <a:t>delam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</a:rPr>
              <a:t>besyar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</a:rPr>
              <a:t>abrist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9210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8E59D0-CDD6-A99A-D4FD-091DB42F1C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6039AAC-3D86-2380-D492-730D8B39CF16}"/>
              </a:ext>
            </a:extLst>
          </p:cNvPr>
          <p:cNvSpPr/>
          <p:nvPr/>
        </p:nvSpPr>
        <p:spPr>
          <a:xfrm>
            <a:off x="1" y="0"/>
            <a:ext cx="12192000" cy="690766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marL="0" algn="ctr" defTabSz="914400" rtl="0" eaLnBrk="1" latinLnBrk="0" hangingPunct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کلامی گو که غیر از تو خدایی نیست</a:t>
            </a: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(x2)</a:t>
            </a:r>
          </a:p>
          <a:p>
            <a:pPr marL="0" algn="ctr" defTabSz="914400" rtl="1" eaLnBrk="1" latinLnBrk="0" hangingPunct="1">
              <a:lnSpc>
                <a:spcPct val="150000"/>
              </a:lnSpc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ctr" defTabSz="914400" rtl="0" eaLnBrk="1" latinLnBrk="0" hangingPunct="1">
              <a:lnSpc>
                <a:spcPct val="15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Kalami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gu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gheyr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khodayi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nist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ctr" defTabSz="914400" rtl="0" eaLnBrk="1" latinLnBrk="0" hangingPunct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(x2)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ctr" defTabSz="914400" rtl="0" eaLnBrk="1" latinLnBrk="0" hangingPunct="1">
              <a:lnSpc>
                <a:spcPct val="150000"/>
              </a:lnSpc>
            </a:pP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15575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DE8F25-AEFB-2D75-34CA-3A5BE43947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2D5CFCF-9A6F-D93A-99C6-ACF089BAC766}"/>
              </a:ext>
            </a:extLst>
          </p:cNvPr>
          <p:cNvSpPr/>
          <p:nvPr/>
        </p:nvSpPr>
        <p:spPr>
          <a:xfrm>
            <a:off x="1" y="0"/>
            <a:ext cx="12192000" cy="692587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marL="0" algn="ctr" defTabSz="914400" rtl="0" eaLnBrk="1" latinLnBrk="0" hangingPunct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قلبم که هیچ وجودم شکسته 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(x2)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از این که به تو گناه کردم 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(x2)</a:t>
            </a:r>
          </a:p>
          <a:p>
            <a:pPr marL="0" algn="ctr" defTabSz="914400" rtl="1" eaLnBrk="1" latinLnBrk="0" hangingPunct="1">
              <a:lnSpc>
                <a:spcPct val="150000"/>
              </a:lnSpc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ctr" defTabSz="914400" rtl="0" eaLnBrk="1" latinLnBrk="0" hangingPunct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Ghalbam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hich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vojudam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shekaste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(x2)</a:t>
            </a:r>
          </a:p>
          <a:p>
            <a:pPr marL="0" algn="ctr" defTabSz="914400" rtl="0" eaLnBrk="1" latinLnBrk="0" hangingPunct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 in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be 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gonah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kardam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(x2)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ctr" defTabSz="914400" rtl="0" eaLnBrk="1" latinLnBrk="0" hangingPunct="1">
              <a:lnSpc>
                <a:spcPct val="150000"/>
              </a:lnSpc>
            </a:pP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6292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735D1E-1841-0443-B0CB-1A3F2C63D0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093E6B3-6671-A5FE-67F2-AB85F8A16687}"/>
              </a:ext>
            </a:extLst>
          </p:cNvPr>
          <p:cNvSpPr/>
          <p:nvPr/>
        </p:nvSpPr>
        <p:spPr>
          <a:xfrm>
            <a:off x="1" y="0"/>
            <a:ext cx="12192000" cy="692587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marL="0" algn="ctr" defTabSz="914400" rtl="0" eaLnBrk="1" latinLnBrk="0" hangingPunct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تمام درد و رنجم تمام خستگی‌هام</a:t>
            </a: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به پای تو می‌ریزم تنها تو ای وفادار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ctr" defTabSz="914400" rtl="1" eaLnBrk="1" latinLnBrk="0" hangingPunct="1">
              <a:lnSpc>
                <a:spcPct val="150000"/>
              </a:lnSpc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ctr" defTabSz="914400" rtl="0" eaLnBrk="1" latinLnBrk="0" hangingPunct="1">
              <a:lnSpc>
                <a:spcPct val="15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Tamame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dard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ranjam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tamame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khastegiham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ctr" defTabSz="914400" rtl="0" eaLnBrk="1" latinLnBrk="0" hangingPunct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paye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mirizam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tanha 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vafadar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ctr" defTabSz="914400" rtl="0" eaLnBrk="1" latinLnBrk="0" hangingPunct="1">
              <a:lnSpc>
                <a:spcPct val="150000"/>
              </a:lnSpc>
            </a:pP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87362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DDC248-4DED-15C4-414C-8AF639C20E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548685-E813-77FC-E76F-A90D1A4BF38E}"/>
              </a:ext>
            </a:extLst>
          </p:cNvPr>
          <p:cNvSpPr/>
          <p:nvPr/>
        </p:nvSpPr>
        <p:spPr>
          <a:xfrm>
            <a:off x="1" y="0"/>
            <a:ext cx="12192000" cy="690766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marL="0" algn="ctr" defTabSz="914400" rtl="0" eaLnBrk="1" latinLnBrk="0" hangingPunct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که دوای هر دردی تو که شفای هر جان</a:t>
            </a: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که گفتی بیا نزدم بیا تو ای گرانبار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ctr" defTabSz="914400" rtl="1" eaLnBrk="1" latinLnBrk="0" hangingPunct="1">
              <a:lnSpc>
                <a:spcPct val="150000"/>
              </a:lnSpc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ctr" defTabSz="914400" rtl="0" eaLnBrk="1" latinLnBrk="0" hangingPunct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davaye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dardi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shafaye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jan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ctr" defTabSz="914400" rtl="0" eaLnBrk="1" latinLnBrk="0" hangingPunct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gofti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nazdam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geranbar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ctr" defTabSz="914400" rtl="0" eaLnBrk="1" latinLnBrk="0" hangingPunct="1">
              <a:lnSpc>
                <a:spcPct val="150000"/>
              </a:lnSpc>
            </a:pP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61820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EA7BBA-E4EF-C489-FCF3-5F7857D39A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07CFBFD-43E0-BB68-DD8D-432F71F3D97E}"/>
              </a:ext>
            </a:extLst>
          </p:cNvPr>
          <p:cNvSpPr/>
          <p:nvPr/>
        </p:nvSpPr>
        <p:spPr>
          <a:xfrm>
            <a:off x="1" y="0"/>
            <a:ext cx="12192000" cy="690766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marL="0" algn="ctr" defTabSz="914400" rtl="0" eaLnBrk="1" latinLnBrk="0" hangingPunct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تسلیمت کنم تمام قلبم</a:t>
            </a: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هر چند شکسته تقدیمت کنم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ctr" defTabSz="914400" rtl="1" eaLnBrk="1" latinLnBrk="0" hangingPunct="1">
              <a:lnSpc>
                <a:spcPct val="150000"/>
              </a:lnSpc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ctr" defTabSz="914400" rtl="0" eaLnBrk="1" latinLnBrk="0" hangingPunct="1">
              <a:lnSpc>
                <a:spcPct val="15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Taslimat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tamame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ghalbam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ctr" defTabSz="914400" rtl="0" eaLnBrk="1" latinLnBrk="0" hangingPunct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Har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chand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shekaste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taghdimat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konam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ctr" defTabSz="914400" rtl="0" eaLnBrk="1" latinLnBrk="0" hangingPunct="1">
              <a:lnSpc>
                <a:spcPct val="150000"/>
              </a:lnSpc>
            </a:pP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29872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1366</TotalTime>
  <Words>194</Words>
  <Application>Microsoft Office PowerPoint</Application>
  <PresentationFormat>Widescreen</PresentationFormat>
  <Paragraphs>48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4</cp:revision>
  <dcterms:created xsi:type="dcterms:W3CDTF">2020-09-07T14:25:21Z</dcterms:created>
  <dcterms:modified xsi:type="dcterms:W3CDTF">2026-05-06T11:54:36Z</dcterms:modified>
</cp:coreProperties>
</file>