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6" r:id="rId4"/>
    <p:sldId id="258" r:id="rId5"/>
    <p:sldId id="262" r:id="rId6"/>
    <p:sldId id="267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7C5EDE7-8E13-F248-8BD3-A0206AC90AB4}"/>
    <pc:docChg chg="custSel addSld delSld modSld sldOrd modMainMaster">
      <pc:chgData name="Niloofar Hosseini" userId="eb3e3110-2622-43cd-88f0-a4c46bd91734" providerId="ADAL" clId="{57C5EDE7-8E13-F248-8BD3-A0206AC90AB4}" dt="2024-05-23T13:14:36.415" v="279" actId="20578"/>
      <pc:docMkLst>
        <pc:docMk/>
      </pc:docMkLst>
      <pc:sldChg chg="addSp delSp modSp mod">
        <pc:chgData name="Niloofar Hosseini" userId="eb3e3110-2622-43cd-88f0-a4c46bd91734" providerId="ADAL" clId="{57C5EDE7-8E13-F248-8BD3-A0206AC90AB4}" dt="2024-05-23T13:12:31.338" v="135"/>
        <pc:sldMkLst>
          <pc:docMk/>
          <pc:sldMk cId="1667318551" sldId="256"/>
        </pc:sldMkLst>
        <pc:spChg chg="add del mod">
          <ac:chgData name="Niloofar Hosseini" userId="eb3e3110-2622-43cd-88f0-a4c46bd91734" providerId="ADAL" clId="{57C5EDE7-8E13-F248-8BD3-A0206AC90AB4}" dt="2024-05-23T13:12:31.338" v="135"/>
          <ac:spMkLst>
            <pc:docMk/>
            <pc:sldMk cId="1667318551" sldId="256"/>
            <ac:spMk id="2" creationId="{07DD576B-A326-120B-4112-F13E4F7A9AE1}"/>
          </ac:spMkLst>
        </pc:spChg>
        <pc:spChg chg="mod">
          <ac:chgData name="Niloofar Hosseini" userId="eb3e3110-2622-43cd-88f0-a4c46bd91734" providerId="ADAL" clId="{57C5EDE7-8E13-F248-8BD3-A0206AC90AB4}" dt="2024-05-23T13:12:28.759" v="133" actId="404"/>
          <ac:spMkLst>
            <pc:docMk/>
            <pc:sldMk cId="166731855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7C5EDE7-8E13-F248-8BD3-A0206AC90AB4}" dt="2024-05-23T13:13:01.511" v="214" actId="2696"/>
        <pc:sldMkLst>
          <pc:docMk/>
          <pc:sldMk cId="851538436" sldId="257"/>
        </pc:sldMkLst>
      </pc:sldChg>
      <pc:sldChg chg="modSp mod">
        <pc:chgData name="Niloofar Hosseini" userId="eb3e3110-2622-43cd-88f0-a4c46bd91734" providerId="ADAL" clId="{57C5EDE7-8E13-F248-8BD3-A0206AC90AB4}" dt="2024-05-23T13:13:34.398" v="250" actId="113"/>
        <pc:sldMkLst>
          <pc:docMk/>
          <pc:sldMk cId="2658872445" sldId="258"/>
        </pc:sldMkLst>
        <pc:spChg chg="mod">
          <ac:chgData name="Niloofar Hosseini" userId="eb3e3110-2622-43cd-88f0-a4c46bd91734" providerId="ADAL" clId="{57C5EDE7-8E13-F248-8BD3-A0206AC90AB4}" dt="2024-05-23T13:13:34.398" v="250" actId="113"/>
          <ac:spMkLst>
            <pc:docMk/>
            <pc:sldMk cId="2658872445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7C5EDE7-8E13-F248-8BD3-A0206AC90AB4}" dt="2024-05-23T13:13:38.953" v="251" actId="2696"/>
        <pc:sldMkLst>
          <pc:docMk/>
          <pc:sldMk cId="3307377911" sldId="259"/>
        </pc:sldMkLst>
      </pc:sldChg>
      <pc:sldChg chg="del">
        <pc:chgData name="Niloofar Hosseini" userId="eb3e3110-2622-43cd-88f0-a4c46bd91734" providerId="ADAL" clId="{57C5EDE7-8E13-F248-8BD3-A0206AC90AB4}" dt="2024-05-23T13:13:39.750" v="252" actId="2696"/>
        <pc:sldMkLst>
          <pc:docMk/>
          <pc:sldMk cId="2468363453" sldId="260"/>
        </pc:sldMkLst>
      </pc:sldChg>
      <pc:sldChg chg="del">
        <pc:chgData name="Niloofar Hosseini" userId="eb3e3110-2622-43cd-88f0-a4c46bd91734" providerId="ADAL" clId="{57C5EDE7-8E13-F248-8BD3-A0206AC90AB4}" dt="2024-05-23T13:13:40.521" v="253" actId="2696"/>
        <pc:sldMkLst>
          <pc:docMk/>
          <pc:sldMk cId="1324986526" sldId="261"/>
        </pc:sldMkLst>
      </pc:sldChg>
      <pc:sldChg chg="modSp mod">
        <pc:chgData name="Niloofar Hosseini" userId="eb3e3110-2622-43cd-88f0-a4c46bd91734" providerId="ADAL" clId="{57C5EDE7-8E13-F248-8BD3-A0206AC90AB4}" dt="2024-05-23T13:14:29.959" v="276" actId="20577"/>
        <pc:sldMkLst>
          <pc:docMk/>
          <pc:sldMk cId="2735387880" sldId="262"/>
        </pc:sldMkLst>
        <pc:spChg chg="mod">
          <ac:chgData name="Niloofar Hosseini" userId="eb3e3110-2622-43cd-88f0-a4c46bd91734" providerId="ADAL" clId="{57C5EDE7-8E13-F248-8BD3-A0206AC90AB4}" dt="2024-05-23T13:14:29.959" v="276" actId="20577"/>
          <ac:spMkLst>
            <pc:docMk/>
            <pc:sldMk cId="2735387880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7C5EDE7-8E13-F248-8BD3-A0206AC90AB4}" dt="2024-05-23T13:14:33.829" v="277" actId="2696"/>
        <pc:sldMkLst>
          <pc:docMk/>
          <pc:sldMk cId="258831403" sldId="263"/>
        </pc:sldMkLst>
      </pc:sldChg>
      <pc:sldChg chg="setBg">
        <pc:chgData name="Niloofar Hosseini" userId="eb3e3110-2622-43cd-88f0-a4c46bd91734" providerId="ADAL" clId="{57C5EDE7-8E13-F248-8BD3-A0206AC90AB4}" dt="2024-05-23T13:10:45.608" v="6"/>
        <pc:sldMkLst>
          <pc:docMk/>
          <pc:sldMk cId="1665560512" sldId="264"/>
        </pc:sldMkLst>
      </pc:sldChg>
      <pc:sldChg chg="setBg">
        <pc:chgData name="Niloofar Hosseini" userId="eb3e3110-2622-43cd-88f0-a4c46bd91734" providerId="ADAL" clId="{57C5EDE7-8E13-F248-8BD3-A0206AC90AB4}" dt="2024-05-23T13:10:39.569" v="4"/>
        <pc:sldMkLst>
          <pc:docMk/>
          <pc:sldMk cId="1330274913" sldId="265"/>
        </pc:sldMkLst>
      </pc:sldChg>
      <pc:sldChg chg="modSp add mod">
        <pc:chgData name="Niloofar Hosseini" userId="eb3e3110-2622-43cd-88f0-a4c46bd91734" providerId="ADAL" clId="{57C5EDE7-8E13-F248-8BD3-A0206AC90AB4}" dt="2024-05-23T13:12:58.363" v="213" actId="20577"/>
        <pc:sldMkLst>
          <pc:docMk/>
          <pc:sldMk cId="3968099386" sldId="266"/>
        </pc:sldMkLst>
        <pc:spChg chg="mod">
          <ac:chgData name="Niloofar Hosseini" userId="eb3e3110-2622-43cd-88f0-a4c46bd91734" providerId="ADAL" clId="{57C5EDE7-8E13-F248-8BD3-A0206AC90AB4}" dt="2024-05-23T13:12:58.363" v="213" actId="20577"/>
          <ac:spMkLst>
            <pc:docMk/>
            <pc:sldMk cId="3968099386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57C5EDE7-8E13-F248-8BD3-A0206AC90AB4}" dt="2024-05-23T13:14:36.415" v="279" actId="20578"/>
        <pc:sldMkLst>
          <pc:docMk/>
          <pc:sldMk cId="2949493466" sldId="267"/>
        </pc:sldMkLst>
      </pc:sldChg>
      <pc:sldMasterChg chg="setBg modSldLayout">
        <pc:chgData name="Niloofar Hosseini" userId="eb3e3110-2622-43cd-88f0-a4c46bd91734" providerId="ADAL" clId="{57C5EDE7-8E13-F248-8BD3-A0206AC90AB4}" dt="2024-05-23T13:10:28.491" v="2"/>
        <pc:sldMasterMkLst>
          <pc:docMk/>
          <pc:sldMasterMk cId="1493832072" sldId="2147483648"/>
        </pc:sldMasterMkLst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2255679939" sldId="2147483649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3738649133" sldId="2147483650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3187919448" sldId="2147483651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832839695" sldId="2147483652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1437870369" sldId="2147483653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3163759651" sldId="2147483654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2591635819" sldId="2147483655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2605599233" sldId="2147483656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1847881682" sldId="2147483657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3979346493" sldId="2147483658"/>
          </pc:sldLayoutMkLst>
        </pc:sldLayoutChg>
        <pc:sldLayoutChg chg="setBg">
          <pc:chgData name="Niloofar Hosseini" userId="eb3e3110-2622-43cd-88f0-a4c46bd91734" providerId="ADAL" clId="{57C5EDE7-8E13-F248-8BD3-A0206AC90AB4}" dt="2024-05-23T13:10:28.491" v="2"/>
          <pc:sldLayoutMkLst>
            <pc:docMk/>
            <pc:sldMasterMk cId="1493832072" sldId="2147483648"/>
            <pc:sldLayoutMk cId="224945305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41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80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90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98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31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34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03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79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50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05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2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D931-1038-45F3-965D-C70791FCAE19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7ADF6-07B2-4B7D-9DEB-64084A0CB9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897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027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1211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پرفیض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وفادار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از مهر و نیکویی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محبت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خوبی‌هایت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به ما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731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1211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عادلی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رحیم هستی و صبور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عمق آرامش زیر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سایه‌ی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بالهایت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ما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809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64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قادر متعال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جاودانه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جلالت دهیم هیچکس مثل تو نیست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خدا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پادشاهِ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887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93941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عزت و جلال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5387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64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قادر متعال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سلطنتت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جاودانه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جلالت دهیم هیچکس مثل تو نیست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خدا 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پادشاهِ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949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560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79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2019-11-13T12:27:02Z</dcterms:created>
  <dcterms:modified xsi:type="dcterms:W3CDTF">2025-05-01T14:09:29Z</dcterms:modified>
</cp:coreProperties>
</file>